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69" r:id="rId1"/>
  </p:sldMasterIdLst>
  <p:notesMasterIdLst>
    <p:notesMasterId r:id="rId12"/>
  </p:notesMasterIdLst>
  <p:sldIdLst>
    <p:sldId id="256" r:id="rId2"/>
    <p:sldId id="263" r:id="rId3"/>
    <p:sldId id="259" r:id="rId4"/>
    <p:sldId id="276" r:id="rId5"/>
    <p:sldId id="265" r:id="rId6"/>
    <p:sldId id="268" r:id="rId7"/>
    <p:sldId id="270" r:id="rId8"/>
    <p:sldId id="271" r:id="rId9"/>
    <p:sldId id="275" r:id="rId10"/>
    <p:sldId id="277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7E58"/>
    <a:srgbClr val="DDFEDA"/>
    <a:srgbClr val="5C7F53"/>
    <a:srgbClr val="3A7E5A"/>
    <a:srgbClr val="DDC12B"/>
    <a:srgbClr val="E2DD0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8325" autoAdjust="0"/>
  </p:normalViewPr>
  <p:slideViewPr>
    <p:cSldViewPr snapToGrid="0" snapToObjects="1">
      <p:cViewPr varScale="1">
        <p:scale>
          <a:sx n="106" d="100"/>
          <a:sy n="106" d="100"/>
        </p:scale>
        <p:origin x="-10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-2742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BF5BD1-91F6-42F8-902E-6D884B82CA9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D8A18199-66F5-4721-A7C2-9FF0C3DEEBC4}">
      <dgm:prSet phldrT="[Text]" custT="1"/>
      <dgm:spPr/>
      <dgm:t>
        <a:bodyPr/>
        <a:lstStyle/>
        <a:p>
          <a:endParaRPr lang="en-US" sz="1600" dirty="0" smtClean="0"/>
        </a:p>
        <a:p>
          <a:r>
            <a:rPr lang="en-US" sz="4000" dirty="0" smtClean="0"/>
            <a:t>NCATE Standards</a:t>
          </a:r>
          <a:endParaRPr lang="en-US" sz="4000" dirty="0"/>
        </a:p>
      </dgm:t>
    </dgm:pt>
    <dgm:pt modelId="{8556DC46-9E8E-4AED-BAAE-173D2203C18A}" type="parTrans" cxnId="{791EEE58-54A9-4865-9E60-DE11D327E39C}">
      <dgm:prSet/>
      <dgm:spPr/>
      <dgm:t>
        <a:bodyPr/>
        <a:lstStyle/>
        <a:p>
          <a:endParaRPr lang="en-US"/>
        </a:p>
      </dgm:t>
    </dgm:pt>
    <dgm:pt modelId="{856A14FD-A892-4436-9671-40AB33F2B347}" type="sibTrans" cxnId="{791EEE58-54A9-4865-9E60-DE11D327E39C}">
      <dgm:prSet/>
      <dgm:spPr/>
      <dgm:t>
        <a:bodyPr/>
        <a:lstStyle/>
        <a:p>
          <a:endParaRPr lang="en-US"/>
        </a:p>
      </dgm:t>
    </dgm:pt>
    <dgm:pt modelId="{23AC9AC3-7B84-4284-97AD-097B027E6046}">
      <dgm:prSet phldrT="[Text]" custT="1"/>
      <dgm:spPr/>
      <dgm:t>
        <a:bodyPr/>
        <a:lstStyle/>
        <a:p>
          <a:endParaRPr lang="en-US" sz="2400" dirty="0" smtClean="0"/>
        </a:p>
        <a:p>
          <a:r>
            <a:rPr lang="en-US" sz="4000" dirty="0" smtClean="0"/>
            <a:t>CAEP Standards</a:t>
          </a:r>
          <a:endParaRPr lang="en-US" sz="4000" dirty="0"/>
        </a:p>
      </dgm:t>
    </dgm:pt>
    <dgm:pt modelId="{ABDCC784-9664-4535-89CC-F578C6C0FBAB}" type="parTrans" cxnId="{2650FE03-CC84-4397-8BD3-7BA075C28E74}">
      <dgm:prSet/>
      <dgm:spPr/>
      <dgm:t>
        <a:bodyPr/>
        <a:lstStyle/>
        <a:p>
          <a:endParaRPr lang="en-US"/>
        </a:p>
      </dgm:t>
    </dgm:pt>
    <dgm:pt modelId="{2E882E30-4F28-477B-B6DA-BD99FA74522E}" type="sibTrans" cxnId="{2650FE03-CC84-4397-8BD3-7BA075C28E74}">
      <dgm:prSet/>
      <dgm:spPr/>
      <dgm:t>
        <a:bodyPr/>
        <a:lstStyle/>
        <a:p>
          <a:endParaRPr lang="en-US"/>
        </a:p>
      </dgm:t>
    </dgm:pt>
    <dgm:pt modelId="{77764612-7256-41A5-AE63-88069F46D70C}" type="pres">
      <dgm:prSet presAssocID="{EFBF5BD1-91F6-42F8-902E-6D884B82CA9F}" presName="arrowDiagram" presStyleCnt="0">
        <dgm:presLayoutVars>
          <dgm:chMax val="5"/>
          <dgm:dir/>
          <dgm:resizeHandles val="exact"/>
        </dgm:presLayoutVars>
      </dgm:prSet>
      <dgm:spPr/>
    </dgm:pt>
    <dgm:pt modelId="{C03F5D04-B503-4CE0-975E-37EF9BCDF51C}" type="pres">
      <dgm:prSet presAssocID="{EFBF5BD1-91F6-42F8-902E-6D884B82CA9F}" presName="arrow" presStyleLbl="bgShp" presStyleIdx="0" presStyleCnt="1"/>
      <dgm:spPr>
        <a:solidFill>
          <a:srgbClr val="047E58"/>
        </a:solidFill>
      </dgm:spPr>
    </dgm:pt>
    <dgm:pt modelId="{4F0A7E77-26B1-44A0-B641-9430E28E994E}" type="pres">
      <dgm:prSet presAssocID="{EFBF5BD1-91F6-42F8-902E-6D884B82CA9F}" presName="arrowDiagram2" presStyleCnt="0"/>
      <dgm:spPr/>
    </dgm:pt>
    <dgm:pt modelId="{7496286C-10F1-429F-82C5-7EB4AD29D177}" type="pres">
      <dgm:prSet presAssocID="{D8A18199-66F5-4721-A7C2-9FF0C3DEEBC4}" presName="bullet2a" presStyleLbl="node1" presStyleIdx="0" presStyleCnt="2"/>
      <dgm:spPr>
        <a:solidFill>
          <a:srgbClr val="DDFEDA"/>
        </a:solidFill>
      </dgm:spPr>
    </dgm:pt>
    <dgm:pt modelId="{B4C85B20-D557-46DD-B84C-DB288AEC9BE0}" type="pres">
      <dgm:prSet presAssocID="{D8A18199-66F5-4721-A7C2-9FF0C3DEEBC4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A2FFDF-BFD0-4E59-8DDE-D17EBE5A3E2E}" type="pres">
      <dgm:prSet presAssocID="{23AC9AC3-7B84-4284-97AD-097B027E6046}" presName="bullet2b" presStyleLbl="node1" presStyleIdx="1" presStyleCnt="2"/>
      <dgm:spPr>
        <a:solidFill>
          <a:srgbClr val="DDFEDA"/>
        </a:solidFill>
      </dgm:spPr>
    </dgm:pt>
    <dgm:pt modelId="{BE5CA705-6316-4CA5-9610-7F05356E0C21}" type="pres">
      <dgm:prSet presAssocID="{23AC9AC3-7B84-4284-97AD-097B027E6046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50FE03-CC84-4397-8BD3-7BA075C28E74}" srcId="{EFBF5BD1-91F6-42F8-902E-6D884B82CA9F}" destId="{23AC9AC3-7B84-4284-97AD-097B027E6046}" srcOrd="1" destOrd="0" parTransId="{ABDCC784-9664-4535-89CC-F578C6C0FBAB}" sibTransId="{2E882E30-4F28-477B-B6DA-BD99FA74522E}"/>
    <dgm:cxn modelId="{8E2DAEAC-E48A-4F45-8F54-E8C68DAFA1ED}" type="presOf" srcId="{23AC9AC3-7B84-4284-97AD-097B027E6046}" destId="{BE5CA705-6316-4CA5-9610-7F05356E0C21}" srcOrd="0" destOrd="0" presId="urn:microsoft.com/office/officeart/2005/8/layout/arrow2"/>
    <dgm:cxn modelId="{FFF03BC4-C989-4965-9FA2-044087988C6D}" type="presOf" srcId="{EFBF5BD1-91F6-42F8-902E-6D884B82CA9F}" destId="{77764612-7256-41A5-AE63-88069F46D70C}" srcOrd="0" destOrd="0" presId="urn:microsoft.com/office/officeart/2005/8/layout/arrow2"/>
    <dgm:cxn modelId="{791EEE58-54A9-4865-9E60-DE11D327E39C}" srcId="{EFBF5BD1-91F6-42F8-902E-6D884B82CA9F}" destId="{D8A18199-66F5-4721-A7C2-9FF0C3DEEBC4}" srcOrd="0" destOrd="0" parTransId="{8556DC46-9E8E-4AED-BAAE-173D2203C18A}" sibTransId="{856A14FD-A892-4436-9671-40AB33F2B347}"/>
    <dgm:cxn modelId="{FB4033C2-B789-4F0D-82EF-4E790E837BF8}" type="presOf" srcId="{D8A18199-66F5-4721-A7C2-9FF0C3DEEBC4}" destId="{B4C85B20-D557-46DD-B84C-DB288AEC9BE0}" srcOrd="0" destOrd="0" presId="urn:microsoft.com/office/officeart/2005/8/layout/arrow2"/>
    <dgm:cxn modelId="{C32E33DB-C851-43EA-8528-B00862ACCE18}" type="presParOf" srcId="{77764612-7256-41A5-AE63-88069F46D70C}" destId="{C03F5D04-B503-4CE0-975E-37EF9BCDF51C}" srcOrd="0" destOrd="0" presId="urn:microsoft.com/office/officeart/2005/8/layout/arrow2"/>
    <dgm:cxn modelId="{86B2D54F-7B65-48A5-9CDA-6D15273D371B}" type="presParOf" srcId="{77764612-7256-41A5-AE63-88069F46D70C}" destId="{4F0A7E77-26B1-44A0-B641-9430E28E994E}" srcOrd="1" destOrd="0" presId="urn:microsoft.com/office/officeart/2005/8/layout/arrow2"/>
    <dgm:cxn modelId="{39B5ED38-6780-4121-BF61-E64CF2EE83BF}" type="presParOf" srcId="{4F0A7E77-26B1-44A0-B641-9430E28E994E}" destId="{7496286C-10F1-429F-82C5-7EB4AD29D177}" srcOrd="0" destOrd="0" presId="urn:microsoft.com/office/officeart/2005/8/layout/arrow2"/>
    <dgm:cxn modelId="{C2DCBF57-9C51-4691-AC03-A576D770DA8F}" type="presParOf" srcId="{4F0A7E77-26B1-44A0-B641-9430E28E994E}" destId="{B4C85B20-D557-46DD-B84C-DB288AEC9BE0}" srcOrd="1" destOrd="0" presId="urn:microsoft.com/office/officeart/2005/8/layout/arrow2"/>
    <dgm:cxn modelId="{3E7F8EE8-3900-4503-A5F0-A7D9C89D68F8}" type="presParOf" srcId="{4F0A7E77-26B1-44A0-B641-9430E28E994E}" destId="{10A2FFDF-BFD0-4E59-8DDE-D17EBE5A3E2E}" srcOrd="2" destOrd="0" presId="urn:microsoft.com/office/officeart/2005/8/layout/arrow2"/>
    <dgm:cxn modelId="{6174B89E-768D-4241-9C22-FF3CEB6EF61E}" type="presParOf" srcId="{4F0A7E77-26B1-44A0-B641-9430E28E994E}" destId="{BE5CA705-6316-4CA5-9610-7F05356E0C21}" srcOrd="3" destOrd="0" presId="urn:microsoft.com/office/officeart/2005/8/layout/arrow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3E9F66-D57D-4EF9-936C-45BE0420E87A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719EDE1E-7944-4350-B12A-F1C56C99456B}">
      <dgm:prSet phldrT="[Text]" custT="1"/>
      <dgm:spPr/>
      <dgm:t>
        <a:bodyPr/>
        <a:lstStyle/>
        <a:p>
          <a:endParaRPr lang="en-US" sz="1800" dirty="0" smtClean="0"/>
        </a:p>
        <a:p>
          <a:r>
            <a:rPr lang="en-US" sz="4400" dirty="0" smtClean="0"/>
            <a:t>	Concepts &amp; 	Principles </a:t>
          </a:r>
          <a:endParaRPr lang="en-US" sz="4400" dirty="0"/>
        </a:p>
      </dgm:t>
    </dgm:pt>
    <dgm:pt modelId="{DBE69FCB-3A60-4F22-AC99-B8A4E780A3D1}" type="parTrans" cxnId="{22347116-E219-446B-B70D-83429EF12CAA}">
      <dgm:prSet/>
      <dgm:spPr/>
      <dgm:t>
        <a:bodyPr/>
        <a:lstStyle/>
        <a:p>
          <a:endParaRPr lang="en-US"/>
        </a:p>
      </dgm:t>
    </dgm:pt>
    <dgm:pt modelId="{F1B7BB16-AF7F-46F6-A3B2-326CC5FBF590}" type="sibTrans" cxnId="{22347116-E219-446B-B70D-83429EF12CAA}">
      <dgm:prSet/>
      <dgm:spPr/>
      <dgm:t>
        <a:bodyPr/>
        <a:lstStyle/>
        <a:p>
          <a:endParaRPr lang="en-US"/>
        </a:p>
      </dgm:t>
    </dgm:pt>
    <dgm:pt modelId="{A2B332FE-FFDF-4E64-9DA2-F32339B1B091}">
      <dgm:prSet phldrT="[Text]" custT="1"/>
      <dgm:spPr/>
      <dgm:t>
        <a:bodyPr/>
        <a:lstStyle/>
        <a:p>
          <a:endParaRPr lang="en-US" sz="2700" dirty="0" smtClean="0"/>
        </a:p>
        <a:p>
          <a:r>
            <a:rPr lang="en-US" sz="4400" dirty="0" smtClean="0"/>
            <a:t>	Demonstration</a:t>
          </a:r>
          <a:endParaRPr lang="en-US" sz="4400" dirty="0"/>
        </a:p>
      </dgm:t>
    </dgm:pt>
    <dgm:pt modelId="{F0EC4D67-BB14-4D6C-9632-1EDC941466AC}" type="parTrans" cxnId="{3D27FD3B-BD1C-41BB-BD46-4D6CB546DB29}">
      <dgm:prSet/>
      <dgm:spPr/>
      <dgm:t>
        <a:bodyPr/>
        <a:lstStyle/>
        <a:p>
          <a:endParaRPr lang="en-US"/>
        </a:p>
      </dgm:t>
    </dgm:pt>
    <dgm:pt modelId="{36E81036-8D15-4FF8-BCFC-0C5BD01BA5D2}" type="sibTrans" cxnId="{3D27FD3B-BD1C-41BB-BD46-4D6CB546DB29}">
      <dgm:prSet/>
      <dgm:spPr/>
      <dgm:t>
        <a:bodyPr/>
        <a:lstStyle/>
        <a:p>
          <a:endParaRPr lang="en-US"/>
        </a:p>
      </dgm:t>
    </dgm:pt>
    <dgm:pt modelId="{52BB1C84-C24A-4361-9FB9-F24256455EBD}" type="pres">
      <dgm:prSet presAssocID="{3D3E9F66-D57D-4EF9-936C-45BE0420E87A}" presName="arrowDiagram" presStyleCnt="0">
        <dgm:presLayoutVars>
          <dgm:chMax val="5"/>
          <dgm:dir/>
          <dgm:resizeHandles val="exact"/>
        </dgm:presLayoutVars>
      </dgm:prSet>
      <dgm:spPr/>
    </dgm:pt>
    <dgm:pt modelId="{981FC01A-FB2A-4721-AA1B-64B20F22BAA0}" type="pres">
      <dgm:prSet presAssocID="{3D3E9F66-D57D-4EF9-936C-45BE0420E87A}" presName="arrow" presStyleLbl="bgShp" presStyleIdx="0" presStyleCnt="1"/>
      <dgm:spPr>
        <a:solidFill>
          <a:srgbClr val="047E58"/>
        </a:solidFill>
      </dgm:spPr>
    </dgm:pt>
    <dgm:pt modelId="{6CB63348-E976-448F-BB48-94F830A2C5DB}" type="pres">
      <dgm:prSet presAssocID="{3D3E9F66-D57D-4EF9-936C-45BE0420E87A}" presName="arrowDiagram2" presStyleCnt="0"/>
      <dgm:spPr/>
    </dgm:pt>
    <dgm:pt modelId="{79B773D8-8BC3-4A8B-8E0E-5E4B47B1636E}" type="pres">
      <dgm:prSet presAssocID="{719EDE1E-7944-4350-B12A-F1C56C99456B}" presName="bullet2a" presStyleLbl="node1" presStyleIdx="0" presStyleCnt="2"/>
      <dgm:spPr>
        <a:solidFill>
          <a:srgbClr val="DDFEDA"/>
        </a:solidFill>
      </dgm:spPr>
    </dgm:pt>
    <dgm:pt modelId="{1EED346C-157C-4D6A-A42D-C4CCD100471F}" type="pres">
      <dgm:prSet presAssocID="{719EDE1E-7944-4350-B12A-F1C56C99456B}" presName="textBox2a" presStyleLbl="revTx" presStyleIdx="0" presStyleCnt="2" custScaleX="1878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DA74D2-659D-4414-A3FE-95BC1E5AF7A0}" type="pres">
      <dgm:prSet presAssocID="{A2B332FE-FFDF-4E64-9DA2-F32339B1B091}" presName="bullet2b" presStyleLbl="node1" presStyleIdx="1" presStyleCnt="2"/>
      <dgm:spPr>
        <a:solidFill>
          <a:srgbClr val="DDFEDA"/>
        </a:solidFill>
      </dgm:spPr>
    </dgm:pt>
    <dgm:pt modelId="{2203170D-AFE7-4C6C-ABDF-EC4D99278ABE}" type="pres">
      <dgm:prSet presAssocID="{A2B332FE-FFDF-4E64-9DA2-F32339B1B091}" presName="textBox2b" presStyleLbl="revTx" presStyleIdx="1" presStyleCnt="2" custScaleX="2315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C53665-4A89-4CA9-B957-910344C3C67D}" type="presOf" srcId="{719EDE1E-7944-4350-B12A-F1C56C99456B}" destId="{1EED346C-157C-4D6A-A42D-C4CCD100471F}" srcOrd="0" destOrd="0" presId="urn:microsoft.com/office/officeart/2005/8/layout/arrow2"/>
    <dgm:cxn modelId="{BB22544F-D1FB-4420-9644-4B6A9AB7B5C2}" type="presOf" srcId="{3D3E9F66-D57D-4EF9-936C-45BE0420E87A}" destId="{52BB1C84-C24A-4361-9FB9-F24256455EBD}" srcOrd="0" destOrd="0" presId="urn:microsoft.com/office/officeart/2005/8/layout/arrow2"/>
    <dgm:cxn modelId="{3D27FD3B-BD1C-41BB-BD46-4D6CB546DB29}" srcId="{3D3E9F66-D57D-4EF9-936C-45BE0420E87A}" destId="{A2B332FE-FFDF-4E64-9DA2-F32339B1B091}" srcOrd="1" destOrd="0" parTransId="{F0EC4D67-BB14-4D6C-9632-1EDC941466AC}" sibTransId="{36E81036-8D15-4FF8-BCFC-0C5BD01BA5D2}"/>
    <dgm:cxn modelId="{EFB4761F-6E43-44D5-8798-78C09822D4D2}" type="presOf" srcId="{A2B332FE-FFDF-4E64-9DA2-F32339B1B091}" destId="{2203170D-AFE7-4C6C-ABDF-EC4D99278ABE}" srcOrd="0" destOrd="0" presId="urn:microsoft.com/office/officeart/2005/8/layout/arrow2"/>
    <dgm:cxn modelId="{22347116-E219-446B-B70D-83429EF12CAA}" srcId="{3D3E9F66-D57D-4EF9-936C-45BE0420E87A}" destId="{719EDE1E-7944-4350-B12A-F1C56C99456B}" srcOrd="0" destOrd="0" parTransId="{DBE69FCB-3A60-4F22-AC99-B8A4E780A3D1}" sibTransId="{F1B7BB16-AF7F-46F6-A3B2-326CC5FBF590}"/>
    <dgm:cxn modelId="{F518E8C8-E824-4D96-98B0-59A09A52319C}" type="presParOf" srcId="{52BB1C84-C24A-4361-9FB9-F24256455EBD}" destId="{981FC01A-FB2A-4721-AA1B-64B20F22BAA0}" srcOrd="0" destOrd="0" presId="urn:microsoft.com/office/officeart/2005/8/layout/arrow2"/>
    <dgm:cxn modelId="{2A2E90EC-10FF-435F-9962-15879AAE2E85}" type="presParOf" srcId="{52BB1C84-C24A-4361-9FB9-F24256455EBD}" destId="{6CB63348-E976-448F-BB48-94F830A2C5DB}" srcOrd="1" destOrd="0" presId="urn:microsoft.com/office/officeart/2005/8/layout/arrow2"/>
    <dgm:cxn modelId="{E87D7D2C-F092-4A81-9AD7-706B7956828C}" type="presParOf" srcId="{6CB63348-E976-448F-BB48-94F830A2C5DB}" destId="{79B773D8-8BC3-4A8B-8E0E-5E4B47B1636E}" srcOrd="0" destOrd="0" presId="urn:microsoft.com/office/officeart/2005/8/layout/arrow2"/>
    <dgm:cxn modelId="{985805D9-9E1E-46DB-A39F-8EEC3958796B}" type="presParOf" srcId="{6CB63348-E976-448F-BB48-94F830A2C5DB}" destId="{1EED346C-157C-4D6A-A42D-C4CCD100471F}" srcOrd="1" destOrd="0" presId="urn:microsoft.com/office/officeart/2005/8/layout/arrow2"/>
    <dgm:cxn modelId="{36EFEA4D-7711-4E15-8487-4BF0FA091D51}" type="presParOf" srcId="{6CB63348-E976-448F-BB48-94F830A2C5DB}" destId="{BFDA74D2-659D-4414-A3FE-95BC1E5AF7A0}" srcOrd="2" destOrd="0" presId="urn:microsoft.com/office/officeart/2005/8/layout/arrow2"/>
    <dgm:cxn modelId="{3012A91C-2891-4485-B945-D48C3A76B726}" type="presParOf" srcId="{6CB63348-E976-448F-BB48-94F830A2C5DB}" destId="{2203170D-AFE7-4C6C-ABDF-EC4D99278ABE}" srcOrd="3" destOrd="0" presId="urn:microsoft.com/office/officeart/2005/8/layout/arrow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E58556-9C8B-44DA-B85A-C5A41B9BCD7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E03DA1-6C35-403F-B4B5-0AB5A9F0C2CC}">
      <dgm:prSet phldrT="[Text]" custT="1"/>
      <dgm:spPr>
        <a:solidFill>
          <a:srgbClr val="5C7F53"/>
        </a:solidFill>
        <a:ln>
          <a:noFill/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500" b="1" i="0" dirty="0" smtClean="0"/>
            <a:t>Co-con-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500" b="1" i="0" dirty="0" err="1" smtClean="0"/>
            <a:t>structed</a:t>
          </a:r>
          <a:endParaRPr lang="en-US" sz="2500" b="1" i="0" dirty="0"/>
        </a:p>
      </dgm:t>
    </dgm:pt>
    <dgm:pt modelId="{667ED814-F3C3-48DB-B2D4-77E2C3F79E28}" type="parTrans" cxnId="{09BC4905-5FBB-4760-8BAD-461B1227A597}">
      <dgm:prSet/>
      <dgm:spPr/>
      <dgm:t>
        <a:bodyPr/>
        <a:lstStyle/>
        <a:p>
          <a:endParaRPr lang="en-US"/>
        </a:p>
      </dgm:t>
    </dgm:pt>
    <dgm:pt modelId="{040ED28B-72DE-420A-A68C-BBBBB4DE9A99}" type="sibTrans" cxnId="{09BC4905-5FBB-4760-8BAD-461B1227A597}">
      <dgm:prSet/>
      <dgm:spPr/>
      <dgm:t>
        <a:bodyPr/>
        <a:lstStyle/>
        <a:p>
          <a:endParaRPr lang="en-US"/>
        </a:p>
      </dgm:t>
    </dgm:pt>
    <dgm:pt modelId="{65E15219-7D7C-40CC-8826-87289CCA06D2}">
      <dgm:prSet phldrT="[Text]"/>
      <dgm:spPr>
        <a:ln>
          <a:solidFill>
            <a:srgbClr val="5C7F53"/>
          </a:solidFill>
        </a:ln>
      </dgm:spPr>
      <dgm:t>
        <a:bodyPr/>
        <a:lstStyle/>
        <a:p>
          <a:r>
            <a:rPr lang="en-US" dirty="0" smtClean="0"/>
            <a:t>Mutually Beneficial </a:t>
          </a:r>
          <a:endParaRPr lang="en-US" dirty="0"/>
        </a:p>
      </dgm:t>
    </dgm:pt>
    <dgm:pt modelId="{A1AE93A8-B936-4EEC-B6B4-DA5CAF899DE3}" type="parTrans" cxnId="{8C1FE973-F539-4077-9101-29B6C441EDA4}">
      <dgm:prSet/>
      <dgm:spPr/>
      <dgm:t>
        <a:bodyPr/>
        <a:lstStyle/>
        <a:p>
          <a:endParaRPr lang="en-US"/>
        </a:p>
      </dgm:t>
    </dgm:pt>
    <dgm:pt modelId="{BE0129D0-ABA6-438A-A613-5522E6381C9E}" type="sibTrans" cxnId="{8C1FE973-F539-4077-9101-29B6C441EDA4}">
      <dgm:prSet/>
      <dgm:spPr/>
      <dgm:t>
        <a:bodyPr/>
        <a:lstStyle/>
        <a:p>
          <a:endParaRPr lang="en-US"/>
        </a:p>
      </dgm:t>
    </dgm:pt>
    <dgm:pt modelId="{5CB1F151-9C4D-44D7-8E2F-A2288294271A}">
      <dgm:prSet phldrT="[Text]"/>
      <dgm:spPr>
        <a:ln>
          <a:solidFill>
            <a:srgbClr val="5C7F53"/>
          </a:solidFill>
        </a:ln>
      </dgm:spPr>
      <dgm:t>
        <a:bodyPr/>
        <a:lstStyle/>
        <a:p>
          <a:r>
            <a:rPr lang="en-US" dirty="0" smtClean="0"/>
            <a:t>Mutually Agreeable Expectations</a:t>
          </a:r>
          <a:endParaRPr lang="en-US" dirty="0"/>
        </a:p>
      </dgm:t>
    </dgm:pt>
    <dgm:pt modelId="{9050BC1D-A643-49F0-A8C7-5A004FFD9113}" type="parTrans" cxnId="{C106ABAE-8399-450F-A50F-17F973A6D224}">
      <dgm:prSet/>
      <dgm:spPr/>
      <dgm:t>
        <a:bodyPr/>
        <a:lstStyle/>
        <a:p>
          <a:endParaRPr lang="en-US"/>
        </a:p>
      </dgm:t>
    </dgm:pt>
    <dgm:pt modelId="{BAF1908F-9799-45F5-9D93-8E379016FB7B}" type="sibTrans" cxnId="{C106ABAE-8399-450F-A50F-17F973A6D224}">
      <dgm:prSet/>
      <dgm:spPr/>
      <dgm:t>
        <a:bodyPr/>
        <a:lstStyle/>
        <a:p>
          <a:endParaRPr lang="en-US"/>
        </a:p>
      </dgm:t>
    </dgm:pt>
    <dgm:pt modelId="{AFC3C640-ABEB-4C00-B499-D6517C9BCB05}">
      <dgm:prSet phldrT="[Text]"/>
      <dgm:spPr>
        <a:solidFill>
          <a:srgbClr val="5C7F53"/>
        </a:solidFill>
        <a:ln>
          <a:noFill/>
        </a:ln>
      </dgm:spPr>
      <dgm:t>
        <a:bodyPr/>
        <a:lstStyle/>
        <a:p>
          <a:r>
            <a:rPr lang="en-US" b="1" dirty="0" smtClean="0"/>
            <a:t>Shared	</a:t>
          </a:r>
          <a:endParaRPr lang="en-US" b="1" dirty="0"/>
        </a:p>
      </dgm:t>
    </dgm:pt>
    <dgm:pt modelId="{478CDFC6-4251-447B-90D9-B69234DD9F2D}" type="parTrans" cxnId="{7F97AADF-F842-49A3-8A35-3B6298CD4D61}">
      <dgm:prSet/>
      <dgm:spPr/>
      <dgm:t>
        <a:bodyPr/>
        <a:lstStyle/>
        <a:p>
          <a:endParaRPr lang="en-US"/>
        </a:p>
      </dgm:t>
    </dgm:pt>
    <dgm:pt modelId="{E339D901-829C-4F02-BFB5-93C1D19EEDE6}" type="sibTrans" cxnId="{7F97AADF-F842-49A3-8A35-3B6298CD4D61}">
      <dgm:prSet/>
      <dgm:spPr/>
      <dgm:t>
        <a:bodyPr/>
        <a:lstStyle/>
        <a:p>
          <a:endParaRPr lang="en-US"/>
        </a:p>
      </dgm:t>
    </dgm:pt>
    <dgm:pt modelId="{BC254615-CD68-4911-AEB2-5809B80C53B8}">
      <dgm:prSet phldrT="[Text]"/>
      <dgm:spPr>
        <a:ln>
          <a:solidFill>
            <a:srgbClr val="5C7F53"/>
          </a:solidFill>
        </a:ln>
      </dgm:spPr>
      <dgm:t>
        <a:bodyPr/>
        <a:lstStyle/>
        <a:p>
          <a:r>
            <a:rPr lang="en-US" dirty="0" smtClean="0"/>
            <a:t>Responsibility for Continuous Improvement </a:t>
          </a:r>
          <a:endParaRPr lang="en-US" dirty="0"/>
        </a:p>
      </dgm:t>
    </dgm:pt>
    <dgm:pt modelId="{8EE912CB-72FC-413C-B9FE-A1EA3EAA0E0B}" type="parTrans" cxnId="{A22032D7-3720-4A40-9C85-B4C7007A573D}">
      <dgm:prSet/>
      <dgm:spPr/>
      <dgm:t>
        <a:bodyPr/>
        <a:lstStyle/>
        <a:p>
          <a:endParaRPr lang="en-US"/>
        </a:p>
      </dgm:t>
    </dgm:pt>
    <dgm:pt modelId="{93E1C541-6348-4308-A4B4-90312C44B94A}" type="sibTrans" cxnId="{A22032D7-3720-4A40-9C85-B4C7007A573D}">
      <dgm:prSet/>
      <dgm:spPr/>
      <dgm:t>
        <a:bodyPr/>
        <a:lstStyle/>
        <a:p>
          <a:endParaRPr lang="en-US"/>
        </a:p>
      </dgm:t>
    </dgm:pt>
    <dgm:pt modelId="{FA04D975-A53F-4BE0-9479-4DFD89935119}">
      <dgm:prSet phldrT="[Text]"/>
      <dgm:spPr>
        <a:ln>
          <a:solidFill>
            <a:srgbClr val="5C7F53"/>
          </a:solidFill>
        </a:ln>
      </dgm:spPr>
      <dgm:t>
        <a:bodyPr/>
        <a:lstStyle/>
        <a:p>
          <a:r>
            <a:rPr lang="en-US" dirty="0" smtClean="0"/>
            <a:t>Accountability for Candidate Outcomes</a:t>
          </a:r>
          <a:endParaRPr lang="en-US" dirty="0"/>
        </a:p>
      </dgm:t>
    </dgm:pt>
    <dgm:pt modelId="{3D140E3A-B0B2-4767-93D2-1C40C90BC174}" type="parTrans" cxnId="{A5DB128C-7E9A-4C57-AD49-77DB4321FFF4}">
      <dgm:prSet/>
      <dgm:spPr/>
      <dgm:t>
        <a:bodyPr/>
        <a:lstStyle/>
        <a:p>
          <a:endParaRPr lang="en-US"/>
        </a:p>
      </dgm:t>
    </dgm:pt>
    <dgm:pt modelId="{50B2BAFB-5469-4312-AFA3-14082AF5FC89}" type="sibTrans" cxnId="{A5DB128C-7E9A-4C57-AD49-77DB4321FFF4}">
      <dgm:prSet/>
      <dgm:spPr/>
      <dgm:t>
        <a:bodyPr/>
        <a:lstStyle/>
        <a:p>
          <a:endParaRPr lang="en-US"/>
        </a:p>
      </dgm:t>
    </dgm:pt>
    <dgm:pt modelId="{B9F4D1CD-AB86-42F6-A4EB-83683ECC1B76}">
      <dgm:prSet phldrT="[Text]"/>
      <dgm:spPr>
        <a:solidFill>
          <a:srgbClr val="5C7F53"/>
        </a:solidFill>
        <a:ln>
          <a:noFill/>
        </a:ln>
      </dgm:spPr>
      <dgm:t>
        <a:bodyPr/>
        <a:lstStyle/>
        <a:p>
          <a:pPr marL="119063" indent="0" algn="r"/>
          <a:r>
            <a:rPr lang="en-US" b="1" dirty="0" smtClean="0"/>
            <a:t>Linked</a:t>
          </a:r>
          <a:r>
            <a:rPr lang="en-US" dirty="0" smtClean="0"/>
            <a:t>	</a:t>
          </a:r>
          <a:endParaRPr lang="en-US" dirty="0"/>
        </a:p>
      </dgm:t>
    </dgm:pt>
    <dgm:pt modelId="{91DD81B8-E0D3-46D7-8BDB-D159E2B5B647}" type="parTrans" cxnId="{6ADBAA43-9AEB-43C9-A4D8-85B37DFF602B}">
      <dgm:prSet/>
      <dgm:spPr/>
      <dgm:t>
        <a:bodyPr/>
        <a:lstStyle/>
        <a:p>
          <a:endParaRPr lang="en-US"/>
        </a:p>
      </dgm:t>
    </dgm:pt>
    <dgm:pt modelId="{BA07202E-D6C3-42D9-9EBD-5B1CB5132BE2}" type="sibTrans" cxnId="{6ADBAA43-9AEB-43C9-A4D8-85B37DFF602B}">
      <dgm:prSet/>
      <dgm:spPr/>
      <dgm:t>
        <a:bodyPr/>
        <a:lstStyle/>
        <a:p>
          <a:endParaRPr lang="en-US"/>
        </a:p>
      </dgm:t>
    </dgm:pt>
    <dgm:pt modelId="{53CCAEDA-860C-4066-8E0B-3886D9B2B588}">
      <dgm:prSet phldrT="[Text]"/>
      <dgm:spPr>
        <a:ln>
          <a:solidFill>
            <a:srgbClr val="5C7F53"/>
          </a:solidFill>
        </a:ln>
      </dgm:spPr>
      <dgm:t>
        <a:bodyPr/>
        <a:lstStyle/>
        <a:p>
          <a:r>
            <a:rPr lang="en-US" dirty="0" smtClean="0"/>
            <a:t>Theory and Practice </a:t>
          </a:r>
          <a:endParaRPr lang="en-US" dirty="0"/>
        </a:p>
      </dgm:t>
    </dgm:pt>
    <dgm:pt modelId="{C355E627-08C8-4DC5-84CC-C83E76E76B01}" type="parTrans" cxnId="{A7FD3BDF-203E-4A76-9E49-A869ABF7DB66}">
      <dgm:prSet/>
      <dgm:spPr/>
      <dgm:t>
        <a:bodyPr/>
        <a:lstStyle/>
        <a:p>
          <a:endParaRPr lang="en-US"/>
        </a:p>
      </dgm:t>
    </dgm:pt>
    <dgm:pt modelId="{1EEE8ED2-9A18-4FB0-89F7-6857A6223D8E}" type="sibTrans" cxnId="{A7FD3BDF-203E-4A76-9E49-A869ABF7DB66}">
      <dgm:prSet/>
      <dgm:spPr/>
      <dgm:t>
        <a:bodyPr/>
        <a:lstStyle/>
        <a:p>
          <a:endParaRPr lang="en-US"/>
        </a:p>
      </dgm:t>
    </dgm:pt>
    <dgm:pt modelId="{F8F5091D-1744-46A6-83B0-36DA5B6B5457}">
      <dgm:prSet phldrT="[Text]"/>
      <dgm:spPr>
        <a:ln>
          <a:solidFill>
            <a:srgbClr val="5C7F53"/>
          </a:solidFill>
        </a:ln>
      </dgm:spPr>
      <dgm:t>
        <a:bodyPr/>
        <a:lstStyle/>
        <a:p>
          <a:r>
            <a:rPr lang="en-US" dirty="0" smtClean="0"/>
            <a:t>Coherence across Clinical and Academic Components </a:t>
          </a:r>
          <a:endParaRPr lang="en-US" dirty="0"/>
        </a:p>
      </dgm:t>
    </dgm:pt>
    <dgm:pt modelId="{0F27B850-8821-4253-9869-D3112C22A40C}" type="parTrans" cxnId="{67DEAD39-AB02-4205-83C7-8EBCC2D70C63}">
      <dgm:prSet/>
      <dgm:spPr/>
      <dgm:t>
        <a:bodyPr/>
        <a:lstStyle/>
        <a:p>
          <a:endParaRPr lang="en-US"/>
        </a:p>
      </dgm:t>
    </dgm:pt>
    <dgm:pt modelId="{692155D3-2326-487B-A8E0-C03F8D264E24}" type="sibTrans" cxnId="{67DEAD39-AB02-4205-83C7-8EBCC2D70C63}">
      <dgm:prSet/>
      <dgm:spPr/>
      <dgm:t>
        <a:bodyPr/>
        <a:lstStyle/>
        <a:p>
          <a:endParaRPr lang="en-US"/>
        </a:p>
      </dgm:t>
    </dgm:pt>
    <dgm:pt modelId="{FF9DD8E5-3B6A-4DC4-A839-735D86D1289B}" type="pres">
      <dgm:prSet presAssocID="{ADE58556-9C8B-44DA-B85A-C5A41B9BCD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D11628-A97C-453D-BDEA-88AAF519FD01}" type="pres">
      <dgm:prSet presAssocID="{47E03DA1-6C35-403F-B4B5-0AB5A9F0C2CC}" presName="composite" presStyleCnt="0"/>
      <dgm:spPr/>
    </dgm:pt>
    <dgm:pt modelId="{C0C6E1E6-C3E9-4DC2-817A-9E3A9BEDCD73}" type="pres">
      <dgm:prSet presAssocID="{47E03DA1-6C35-403F-B4B5-0AB5A9F0C2C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B039E7-0B85-4A34-AA5C-321B7BC6803E}" type="pres">
      <dgm:prSet presAssocID="{47E03DA1-6C35-403F-B4B5-0AB5A9F0C2C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6D29C4-380E-4C59-9605-20AB92752BB5}" type="pres">
      <dgm:prSet presAssocID="{040ED28B-72DE-420A-A68C-BBBBB4DE9A99}" presName="sp" presStyleCnt="0"/>
      <dgm:spPr/>
    </dgm:pt>
    <dgm:pt modelId="{F80B66E6-8041-47E9-A400-A828E8EA95F6}" type="pres">
      <dgm:prSet presAssocID="{AFC3C640-ABEB-4C00-B499-D6517C9BCB05}" presName="composite" presStyleCnt="0"/>
      <dgm:spPr/>
    </dgm:pt>
    <dgm:pt modelId="{877B1C42-4659-45AF-89DF-04F11484F86A}" type="pres">
      <dgm:prSet presAssocID="{AFC3C640-ABEB-4C00-B499-D6517C9BCB0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26E377-3731-404F-A8EC-740EB558911E}" type="pres">
      <dgm:prSet presAssocID="{AFC3C640-ABEB-4C00-B499-D6517C9BCB0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E2CE0B-B6FA-4812-8404-2E416E10896B}" type="pres">
      <dgm:prSet presAssocID="{E339D901-829C-4F02-BFB5-93C1D19EEDE6}" presName="sp" presStyleCnt="0"/>
      <dgm:spPr/>
    </dgm:pt>
    <dgm:pt modelId="{9C7C5547-3A28-4430-B75A-1B198F1138BC}" type="pres">
      <dgm:prSet presAssocID="{B9F4D1CD-AB86-42F6-A4EB-83683ECC1B76}" presName="composite" presStyleCnt="0"/>
      <dgm:spPr/>
    </dgm:pt>
    <dgm:pt modelId="{58F5EEA8-13D7-4C6B-8BE6-BA3471976761}" type="pres">
      <dgm:prSet presAssocID="{B9F4D1CD-AB86-42F6-A4EB-83683ECC1B7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F8C1A-917A-4AEC-A858-A7FD303C336F}" type="pres">
      <dgm:prSet presAssocID="{B9F4D1CD-AB86-42F6-A4EB-83683ECC1B7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B7C559-4693-4EC9-B6DD-19BE10163E4C}" type="presOf" srcId="{BC254615-CD68-4911-AEB2-5809B80C53B8}" destId="{7A26E377-3731-404F-A8EC-740EB558911E}" srcOrd="0" destOrd="0" presId="urn:microsoft.com/office/officeart/2005/8/layout/chevron2"/>
    <dgm:cxn modelId="{A7FD3BDF-203E-4A76-9E49-A869ABF7DB66}" srcId="{B9F4D1CD-AB86-42F6-A4EB-83683ECC1B76}" destId="{53CCAEDA-860C-4066-8E0B-3886D9B2B588}" srcOrd="0" destOrd="0" parTransId="{C355E627-08C8-4DC5-84CC-C83E76E76B01}" sibTransId="{1EEE8ED2-9A18-4FB0-89F7-6857A6223D8E}"/>
    <dgm:cxn modelId="{B61D30E6-692C-49DA-8F76-21093403B93C}" type="presOf" srcId="{FA04D975-A53F-4BE0-9479-4DFD89935119}" destId="{7A26E377-3731-404F-A8EC-740EB558911E}" srcOrd="0" destOrd="1" presId="urn:microsoft.com/office/officeart/2005/8/layout/chevron2"/>
    <dgm:cxn modelId="{712D0085-C5DE-4F3C-93A3-A7BF97408C1F}" type="presOf" srcId="{65E15219-7D7C-40CC-8826-87289CCA06D2}" destId="{B5B039E7-0B85-4A34-AA5C-321B7BC6803E}" srcOrd="0" destOrd="0" presId="urn:microsoft.com/office/officeart/2005/8/layout/chevron2"/>
    <dgm:cxn modelId="{51C67C65-E381-4896-9087-C803B52B6C86}" type="presOf" srcId="{AFC3C640-ABEB-4C00-B499-D6517C9BCB05}" destId="{877B1C42-4659-45AF-89DF-04F11484F86A}" srcOrd="0" destOrd="0" presId="urn:microsoft.com/office/officeart/2005/8/layout/chevron2"/>
    <dgm:cxn modelId="{1E904284-ED49-400C-B18A-969A9D4CA124}" type="presOf" srcId="{47E03DA1-6C35-403F-B4B5-0AB5A9F0C2CC}" destId="{C0C6E1E6-C3E9-4DC2-817A-9E3A9BEDCD73}" srcOrd="0" destOrd="0" presId="urn:microsoft.com/office/officeart/2005/8/layout/chevron2"/>
    <dgm:cxn modelId="{67DEAD39-AB02-4205-83C7-8EBCC2D70C63}" srcId="{B9F4D1CD-AB86-42F6-A4EB-83683ECC1B76}" destId="{F8F5091D-1744-46A6-83B0-36DA5B6B5457}" srcOrd="1" destOrd="0" parTransId="{0F27B850-8821-4253-9869-D3112C22A40C}" sibTransId="{692155D3-2326-487B-A8E0-C03F8D264E24}"/>
    <dgm:cxn modelId="{50803929-1B69-4A8C-872D-A172481C7ECE}" type="presOf" srcId="{B9F4D1CD-AB86-42F6-A4EB-83683ECC1B76}" destId="{58F5EEA8-13D7-4C6B-8BE6-BA3471976761}" srcOrd="0" destOrd="0" presId="urn:microsoft.com/office/officeart/2005/8/layout/chevron2"/>
    <dgm:cxn modelId="{C3040E54-AA57-48EC-B8EB-88EBE73F5485}" type="presOf" srcId="{F8F5091D-1744-46A6-83B0-36DA5B6B5457}" destId="{710F8C1A-917A-4AEC-A858-A7FD303C336F}" srcOrd="0" destOrd="1" presId="urn:microsoft.com/office/officeart/2005/8/layout/chevron2"/>
    <dgm:cxn modelId="{A5DB128C-7E9A-4C57-AD49-77DB4321FFF4}" srcId="{AFC3C640-ABEB-4C00-B499-D6517C9BCB05}" destId="{FA04D975-A53F-4BE0-9479-4DFD89935119}" srcOrd="1" destOrd="0" parTransId="{3D140E3A-B0B2-4767-93D2-1C40C90BC174}" sibTransId="{50B2BAFB-5469-4312-AFA3-14082AF5FC89}"/>
    <dgm:cxn modelId="{D7E49BE5-51A8-44D4-9ED3-FCCA5375F7BF}" type="presOf" srcId="{53CCAEDA-860C-4066-8E0B-3886D9B2B588}" destId="{710F8C1A-917A-4AEC-A858-A7FD303C336F}" srcOrd="0" destOrd="0" presId="urn:microsoft.com/office/officeart/2005/8/layout/chevron2"/>
    <dgm:cxn modelId="{6ADBAA43-9AEB-43C9-A4D8-85B37DFF602B}" srcId="{ADE58556-9C8B-44DA-B85A-C5A41B9BCD7A}" destId="{B9F4D1CD-AB86-42F6-A4EB-83683ECC1B76}" srcOrd="2" destOrd="0" parTransId="{91DD81B8-E0D3-46D7-8BDB-D159E2B5B647}" sibTransId="{BA07202E-D6C3-42D9-9EBD-5B1CB5132BE2}"/>
    <dgm:cxn modelId="{48E0926A-77A0-47DB-B088-1C77512B2B0A}" type="presOf" srcId="{5CB1F151-9C4D-44D7-8E2F-A2288294271A}" destId="{B5B039E7-0B85-4A34-AA5C-321B7BC6803E}" srcOrd="0" destOrd="1" presId="urn:microsoft.com/office/officeart/2005/8/layout/chevron2"/>
    <dgm:cxn modelId="{A22032D7-3720-4A40-9C85-B4C7007A573D}" srcId="{AFC3C640-ABEB-4C00-B499-D6517C9BCB05}" destId="{BC254615-CD68-4911-AEB2-5809B80C53B8}" srcOrd="0" destOrd="0" parTransId="{8EE912CB-72FC-413C-B9FE-A1EA3EAA0E0B}" sibTransId="{93E1C541-6348-4308-A4B4-90312C44B94A}"/>
    <dgm:cxn modelId="{7F97AADF-F842-49A3-8A35-3B6298CD4D61}" srcId="{ADE58556-9C8B-44DA-B85A-C5A41B9BCD7A}" destId="{AFC3C640-ABEB-4C00-B499-D6517C9BCB05}" srcOrd="1" destOrd="0" parTransId="{478CDFC6-4251-447B-90D9-B69234DD9F2D}" sibTransId="{E339D901-829C-4F02-BFB5-93C1D19EEDE6}"/>
    <dgm:cxn modelId="{7ECCF586-76DC-4AC9-87F5-7D3D2DB7A188}" type="presOf" srcId="{ADE58556-9C8B-44DA-B85A-C5A41B9BCD7A}" destId="{FF9DD8E5-3B6A-4DC4-A839-735D86D1289B}" srcOrd="0" destOrd="0" presId="urn:microsoft.com/office/officeart/2005/8/layout/chevron2"/>
    <dgm:cxn modelId="{8C1FE973-F539-4077-9101-29B6C441EDA4}" srcId="{47E03DA1-6C35-403F-B4B5-0AB5A9F0C2CC}" destId="{65E15219-7D7C-40CC-8826-87289CCA06D2}" srcOrd="0" destOrd="0" parTransId="{A1AE93A8-B936-4EEC-B6B4-DA5CAF899DE3}" sibTransId="{BE0129D0-ABA6-438A-A613-5522E6381C9E}"/>
    <dgm:cxn modelId="{C106ABAE-8399-450F-A50F-17F973A6D224}" srcId="{47E03DA1-6C35-403F-B4B5-0AB5A9F0C2CC}" destId="{5CB1F151-9C4D-44D7-8E2F-A2288294271A}" srcOrd="1" destOrd="0" parTransId="{9050BC1D-A643-49F0-A8C7-5A004FFD9113}" sibTransId="{BAF1908F-9799-45F5-9D93-8E379016FB7B}"/>
    <dgm:cxn modelId="{09BC4905-5FBB-4760-8BAD-461B1227A597}" srcId="{ADE58556-9C8B-44DA-B85A-C5A41B9BCD7A}" destId="{47E03DA1-6C35-403F-B4B5-0AB5A9F0C2CC}" srcOrd="0" destOrd="0" parTransId="{667ED814-F3C3-48DB-B2D4-77E2C3F79E28}" sibTransId="{040ED28B-72DE-420A-A68C-BBBBB4DE9A99}"/>
    <dgm:cxn modelId="{D2E5FBBF-48DF-44EC-90F2-7D3B2097323E}" type="presParOf" srcId="{FF9DD8E5-3B6A-4DC4-A839-735D86D1289B}" destId="{32D11628-A97C-453D-BDEA-88AAF519FD01}" srcOrd="0" destOrd="0" presId="urn:microsoft.com/office/officeart/2005/8/layout/chevron2"/>
    <dgm:cxn modelId="{660477C1-340F-499F-9D22-E24062254BC8}" type="presParOf" srcId="{32D11628-A97C-453D-BDEA-88AAF519FD01}" destId="{C0C6E1E6-C3E9-4DC2-817A-9E3A9BEDCD73}" srcOrd="0" destOrd="0" presId="urn:microsoft.com/office/officeart/2005/8/layout/chevron2"/>
    <dgm:cxn modelId="{0D4F2C7E-90D2-4ADB-A5ED-0BEF691B90AE}" type="presParOf" srcId="{32D11628-A97C-453D-BDEA-88AAF519FD01}" destId="{B5B039E7-0B85-4A34-AA5C-321B7BC6803E}" srcOrd="1" destOrd="0" presId="urn:microsoft.com/office/officeart/2005/8/layout/chevron2"/>
    <dgm:cxn modelId="{41B1771F-9506-4FA5-9F50-A78691118CDB}" type="presParOf" srcId="{FF9DD8E5-3B6A-4DC4-A839-735D86D1289B}" destId="{146D29C4-380E-4C59-9605-20AB92752BB5}" srcOrd="1" destOrd="0" presId="urn:microsoft.com/office/officeart/2005/8/layout/chevron2"/>
    <dgm:cxn modelId="{6E74561A-E5A1-43BA-AB75-2D763F0F511B}" type="presParOf" srcId="{FF9DD8E5-3B6A-4DC4-A839-735D86D1289B}" destId="{F80B66E6-8041-47E9-A400-A828E8EA95F6}" srcOrd="2" destOrd="0" presId="urn:microsoft.com/office/officeart/2005/8/layout/chevron2"/>
    <dgm:cxn modelId="{0F3D8A2D-2F2C-46BF-99F3-589E68D10831}" type="presParOf" srcId="{F80B66E6-8041-47E9-A400-A828E8EA95F6}" destId="{877B1C42-4659-45AF-89DF-04F11484F86A}" srcOrd="0" destOrd="0" presId="urn:microsoft.com/office/officeart/2005/8/layout/chevron2"/>
    <dgm:cxn modelId="{67646B45-09AC-4E7D-82F0-933D78113120}" type="presParOf" srcId="{F80B66E6-8041-47E9-A400-A828E8EA95F6}" destId="{7A26E377-3731-404F-A8EC-740EB558911E}" srcOrd="1" destOrd="0" presId="urn:microsoft.com/office/officeart/2005/8/layout/chevron2"/>
    <dgm:cxn modelId="{40EE7C1D-65BE-4AD9-8E79-2CF296D9EE42}" type="presParOf" srcId="{FF9DD8E5-3B6A-4DC4-A839-735D86D1289B}" destId="{CFE2CE0B-B6FA-4812-8404-2E416E10896B}" srcOrd="3" destOrd="0" presId="urn:microsoft.com/office/officeart/2005/8/layout/chevron2"/>
    <dgm:cxn modelId="{9A54C758-8EA0-4121-AE41-37A405BC5ECF}" type="presParOf" srcId="{FF9DD8E5-3B6A-4DC4-A839-735D86D1289B}" destId="{9C7C5547-3A28-4430-B75A-1B198F1138BC}" srcOrd="4" destOrd="0" presId="urn:microsoft.com/office/officeart/2005/8/layout/chevron2"/>
    <dgm:cxn modelId="{D50C4D04-CC61-4BD0-BCC4-DCD56A01DB2E}" type="presParOf" srcId="{9C7C5547-3A28-4430-B75A-1B198F1138BC}" destId="{58F5EEA8-13D7-4C6B-8BE6-BA3471976761}" srcOrd="0" destOrd="0" presId="urn:microsoft.com/office/officeart/2005/8/layout/chevron2"/>
    <dgm:cxn modelId="{44E2160B-6E89-4E05-A95E-B36324607322}" type="presParOf" srcId="{9C7C5547-3A28-4430-B75A-1B198F1138BC}" destId="{710F8C1A-917A-4AEC-A858-A7FD303C336F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20F115-87E4-42A5-BB6E-8E494B08ADB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6608F6A-4AA1-433E-A964-B6F5F4213C5D}">
      <dgm:prSet phldrT="[Text]" custT="1"/>
      <dgm:spPr/>
      <dgm:t>
        <a:bodyPr/>
        <a:lstStyle/>
        <a:p>
          <a:r>
            <a:rPr lang="en-US" sz="2800" i="1" u="none" dirty="0" smtClean="0"/>
            <a:t>Partners </a:t>
          </a:r>
          <a:r>
            <a:rPr lang="en-US" sz="2800" i="1" dirty="0" smtClean="0"/>
            <a:t>Use Multiple Indicators to Establish, Maintain, and Refine Criteria </a:t>
          </a:r>
        </a:p>
        <a:p>
          <a:r>
            <a:rPr lang="en-US" sz="2800" i="1" dirty="0" smtClean="0"/>
            <a:t>For ...</a:t>
          </a:r>
          <a:endParaRPr lang="en-US" sz="2800" dirty="0"/>
        </a:p>
      </dgm:t>
    </dgm:pt>
    <dgm:pt modelId="{039FB5F5-8639-456F-9E23-442D88B64E87}" type="parTrans" cxnId="{ACF35D6E-BF38-4F00-812B-EFDF115898BA}">
      <dgm:prSet/>
      <dgm:spPr/>
      <dgm:t>
        <a:bodyPr/>
        <a:lstStyle/>
        <a:p>
          <a:endParaRPr lang="en-US"/>
        </a:p>
      </dgm:t>
    </dgm:pt>
    <dgm:pt modelId="{932EAAF2-362D-4E5D-B837-C755699BD78E}" type="sibTrans" cxnId="{ACF35D6E-BF38-4F00-812B-EFDF115898BA}">
      <dgm:prSet/>
      <dgm:spPr/>
      <dgm:t>
        <a:bodyPr/>
        <a:lstStyle/>
        <a:p>
          <a:endParaRPr lang="en-US"/>
        </a:p>
      </dgm:t>
    </dgm:pt>
    <dgm:pt modelId="{6EFC80C7-98AC-4B93-9D40-5782C3DC905B}">
      <dgm:prSet custT="1"/>
      <dgm:spPr/>
      <dgm:t>
        <a:bodyPr/>
        <a:lstStyle/>
        <a:p>
          <a:r>
            <a:rPr lang="en-US" sz="2800" i="1" u="none" dirty="0" smtClean="0"/>
            <a:t>Clinical Faculty Selection</a:t>
          </a:r>
          <a:r>
            <a:rPr lang="en-US" sz="2800" i="1" dirty="0" smtClean="0"/>
            <a:t>, Professional Development, Performance Evaluation, Continuous Improvement, and Retention</a:t>
          </a:r>
          <a:endParaRPr lang="en-US" sz="2800" i="1" dirty="0"/>
        </a:p>
      </dgm:t>
    </dgm:pt>
    <dgm:pt modelId="{9F422764-105E-4D4F-81CB-F89B82406916}" type="parTrans" cxnId="{804F9141-C69E-4CC3-84AF-5069DDF522EF}">
      <dgm:prSet/>
      <dgm:spPr/>
      <dgm:t>
        <a:bodyPr/>
        <a:lstStyle/>
        <a:p>
          <a:endParaRPr lang="en-US"/>
        </a:p>
      </dgm:t>
    </dgm:pt>
    <dgm:pt modelId="{98F2EFE7-F31A-496E-856E-171CB7D0B296}" type="sibTrans" cxnId="{804F9141-C69E-4CC3-84AF-5069DDF522EF}">
      <dgm:prSet/>
      <dgm:spPr/>
      <dgm:t>
        <a:bodyPr/>
        <a:lstStyle/>
        <a:p>
          <a:endParaRPr lang="en-US"/>
        </a:p>
      </dgm:t>
    </dgm:pt>
    <dgm:pt modelId="{B9281D16-595E-4185-AD67-D11AC90D9C0B}" type="pres">
      <dgm:prSet presAssocID="{8E20F115-87E4-42A5-BB6E-8E494B08ADB2}" presName="compositeShape" presStyleCnt="0">
        <dgm:presLayoutVars>
          <dgm:chMax val="7"/>
          <dgm:dir/>
          <dgm:resizeHandles val="exact"/>
        </dgm:presLayoutVars>
      </dgm:prSet>
      <dgm:spPr/>
    </dgm:pt>
    <dgm:pt modelId="{2EA120E5-6F9E-408B-884E-6D6B53BBBCBC}" type="pres">
      <dgm:prSet presAssocID="{36608F6A-4AA1-433E-A964-B6F5F4213C5D}" presName="circ1" presStyleLbl="vennNode1" presStyleIdx="0" presStyleCnt="2"/>
      <dgm:spPr/>
      <dgm:t>
        <a:bodyPr/>
        <a:lstStyle/>
        <a:p>
          <a:endParaRPr lang="en-US"/>
        </a:p>
      </dgm:t>
    </dgm:pt>
    <dgm:pt modelId="{B5F6D934-DB47-4B6A-8D68-95907F0058CF}" type="pres">
      <dgm:prSet presAssocID="{36608F6A-4AA1-433E-A964-B6F5F4213C5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B363D-D072-41D7-954B-2EE845E2296B}" type="pres">
      <dgm:prSet presAssocID="{6EFC80C7-98AC-4B93-9D40-5782C3DC905B}" presName="circ2" presStyleLbl="vennNode1" presStyleIdx="1" presStyleCnt="2"/>
      <dgm:spPr/>
      <dgm:t>
        <a:bodyPr/>
        <a:lstStyle/>
        <a:p>
          <a:endParaRPr lang="en-US"/>
        </a:p>
      </dgm:t>
    </dgm:pt>
    <dgm:pt modelId="{C38C8796-EEFA-414D-81F0-A7CBC8086C5C}" type="pres">
      <dgm:prSet presAssocID="{6EFC80C7-98AC-4B93-9D40-5782C3DC905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D23F72-EB76-434D-A95C-926EA081DD2B}" type="presOf" srcId="{36608F6A-4AA1-433E-A964-B6F5F4213C5D}" destId="{2EA120E5-6F9E-408B-884E-6D6B53BBBCBC}" srcOrd="0" destOrd="0" presId="urn:microsoft.com/office/officeart/2005/8/layout/venn1"/>
    <dgm:cxn modelId="{C0645528-244C-4A9C-8613-1D2199272FCD}" type="presOf" srcId="{36608F6A-4AA1-433E-A964-B6F5F4213C5D}" destId="{B5F6D934-DB47-4B6A-8D68-95907F0058CF}" srcOrd="1" destOrd="0" presId="urn:microsoft.com/office/officeart/2005/8/layout/venn1"/>
    <dgm:cxn modelId="{BFE833A1-C3B9-4B46-AC10-D5E5B298E213}" type="presOf" srcId="{8E20F115-87E4-42A5-BB6E-8E494B08ADB2}" destId="{B9281D16-595E-4185-AD67-D11AC90D9C0B}" srcOrd="0" destOrd="0" presId="urn:microsoft.com/office/officeart/2005/8/layout/venn1"/>
    <dgm:cxn modelId="{38F7A7F5-834F-427F-8414-459DFB25A09D}" type="presOf" srcId="{6EFC80C7-98AC-4B93-9D40-5782C3DC905B}" destId="{52EB363D-D072-41D7-954B-2EE845E2296B}" srcOrd="0" destOrd="0" presId="urn:microsoft.com/office/officeart/2005/8/layout/venn1"/>
    <dgm:cxn modelId="{804F9141-C69E-4CC3-84AF-5069DDF522EF}" srcId="{8E20F115-87E4-42A5-BB6E-8E494B08ADB2}" destId="{6EFC80C7-98AC-4B93-9D40-5782C3DC905B}" srcOrd="1" destOrd="0" parTransId="{9F422764-105E-4D4F-81CB-F89B82406916}" sibTransId="{98F2EFE7-F31A-496E-856E-171CB7D0B296}"/>
    <dgm:cxn modelId="{ACF35D6E-BF38-4F00-812B-EFDF115898BA}" srcId="{8E20F115-87E4-42A5-BB6E-8E494B08ADB2}" destId="{36608F6A-4AA1-433E-A964-B6F5F4213C5D}" srcOrd="0" destOrd="0" parTransId="{039FB5F5-8639-456F-9E23-442D88B64E87}" sibTransId="{932EAAF2-362D-4E5D-B837-C755699BD78E}"/>
    <dgm:cxn modelId="{231483FC-D8DC-436F-AC67-6D1CDAFAD8CF}" type="presOf" srcId="{6EFC80C7-98AC-4B93-9D40-5782C3DC905B}" destId="{C38C8796-EEFA-414D-81F0-A7CBC8086C5C}" srcOrd="1" destOrd="0" presId="urn:microsoft.com/office/officeart/2005/8/layout/venn1"/>
    <dgm:cxn modelId="{5811D66E-B13D-4DC9-9D9D-3DFA06C30E8D}" type="presParOf" srcId="{B9281D16-595E-4185-AD67-D11AC90D9C0B}" destId="{2EA120E5-6F9E-408B-884E-6D6B53BBBCBC}" srcOrd="0" destOrd="0" presId="urn:microsoft.com/office/officeart/2005/8/layout/venn1"/>
    <dgm:cxn modelId="{36C311CA-A2E2-4729-9F55-A23B5BA0B9E0}" type="presParOf" srcId="{B9281D16-595E-4185-AD67-D11AC90D9C0B}" destId="{B5F6D934-DB47-4B6A-8D68-95907F0058CF}" srcOrd="1" destOrd="0" presId="urn:microsoft.com/office/officeart/2005/8/layout/venn1"/>
    <dgm:cxn modelId="{21739FB8-8F0B-46B2-8B04-AB57908D47C2}" type="presParOf" srcId="{B9281D16-595E-4185-AD67-D11AC90D9C0B}" destId="{52EB363D-D072-41D7-954B-2EE845E2296B}" srcOrd="2" destOrd="0" presId="urn:microsoft.com/office/officeart/2005/8/layout/venn1"/>
    <dgm:cxn modelId="{70B6DA5A-7A9B-45DE-95A3-EDFDE9D84D72}" type="presParOf" srcId="{B9281D16-595E-4185-AD67-D11AC90D9C0B}" destId="{C38C8796-EEFA-414D-81F0-A7CBC8086C5C}" srcOrd="3" destOrd="0" presId="urn:microsoft.com/office/officeart/2005/8/layout/venn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8F420B-2569-48B2-9F71-30189FA04504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2A146B-482D-4E5B-A090-56CECD0BCC7D}">
      <dgm:prSet phldrT="[Text]"/>
      <dgm:spPr>
        <a:solidFill>
          <a:srgbClr val="047E58"/>
        </a:solidFill>
      </dgm:spPr>
      <dgm:t>
        <a:bodyPr/>
        <a:lstStyle/>
        <a:p>
          <a:r>
            <a:rPr lang="en-US" dirty="0" smtClean="0"/>
            <a:t>Clinical Experiences </a:t>
          </a:r>
          <a:endParaRPr lang="en-US" dirty="0"/>
        </a:p>
      </dgm:t>
    </dgm:pt>
    <dgm:pt modelId="{77A013B3-DB77-4A9A-95DE-5258742F0D05}" type="parTrans" cxnId="{02717E73-8630-4B9E-9DDD-55918DDC7241}">
      <dgm:prSet/>
      <dgm:spPr/>
      <dgm:t>
        <a:bodyPr/>
        <a:lstStyle/>
        <a:p>
          <a:endParaRPr lang="en-US"/>
        </a:p>
      </dgm:t>
    </dgm:pt>
    <dgm:pt modelId="{EB939FD3-B782-4AFA-B9A7-2A3F73DD963D}" type="sibTrans" cxnId="{02717E73-8630-4B9E-9DDD-55918DDC7241}">
      <dgm:prSet/>
      <dgm:spPr/>
      <dgm:t>
        <a:bodyPr/>
        <a:lstStyle/>
        <a:p>
          <a:endParaRPr lang="en-US"/>
        </a:p>
      </dgm:t>
    </dgm:pt>
    <dgm:pt modelId="{2C83071A-212E-45F5-AEFA-41E1832F4ED6}">
      <dgm:prSet phldrT="[Text]"/>
      <dgm:spPr/>
      <dgm:t>
        <a:bodyPr anchor="ctr"/>
        <a:lstStyle/>
        <a:p>
          <a:r>
            <a:rPr lang="en-US" i="1" dirty="0" smtClean="0"/>
            <a:t>Multiple Performance based Assessments at Key Points</a:t>
          </a:r>
          <a:endParaRPr lang="en-US" dirty="0"/>
        </a:p>
      </dgm:t>
    </dgm:pt>
    <dgm:pt modelId="{E656D0F9-19DC-4026-9A29-815ED65EB079}" type="parTrans" cxnId="{75D085AE-5636-47B1-8F9D-79F733999A0B}">
      <dgm:prSet/>
      <dgm:spPr/>
      <dgm:t>
        <a:bodyPr/>
        <a:lstStyle/>
        <a:p>
          <a:endParaRPr lang="en-US"/>
        </a:p>
      </dgm:t>
    </dgm:pt>
    <dgm:pt modelId="{13BDD40C-CC59-494D-B5FA-6AD58B678FC4}" type="sibTrans" cxnId="{75D085AE-5636-47B1-8F9D-79F733999A0B}">
      <dgm:prSet/>
      <dgm:spPr/>
      <dgm:t>
        <a:bodyPr/>
        <a:lstStyle/>
        <a:p>
          <a:endParaRPr lang="en-US"/>
        </a:p>
      </dgm:t>
    </dgm:pt>
    <dgm:pt modelId="{63DAE2CC-1614-4975-B8E9-CF36A77714C7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Assessments</a:t>
          </a:r>
          <a:endParaRPr lang="en-US" dirty="0"/>
        </a:p>
      </dgm:t>
    </dgm:pt>
    <dgm:pt modelId="{D50BD485-1492-4A12-B000-C252FAA99BEC}" type="parTrans" cxnId="{92A58373-B856-4AB0-92DA-7731698AFE83}">
      <dgm:prSet/>
      <dgm:spPr/>
      <dgm:t>
        <a:bodyPr/>
        <a:lstStyle/>
        <a:p>
          <a:endParaRPr lang="en-US"/>
        </a:p>
      </dgm:t>
    </dgm:pt>
    <dgm:pt modelId="{BE9F5797-8621-4FA1-9681-4F38C7B83557}" type="sibTrans" cxnId="{92A58373-B856-4AB0-92DA-7731698AFE83}">
      <dgm:prSet/>
      <dgm:spPr/>
      <dgm:t>
        <a:bodyPr/>
        <a:lstStyle/>
        <a:p>
          <a:endParaRPr lang="en-US"/>
        </a:p>
      </dgm:t>
    </dgm:pt>
    <dgm:pt modelId="{E4BD5B10-C9FE-46CB-A347-251D52BD997B}">
      <dgm:prSet phldrT="[Text]"/>
      <dgm:spPr>
        <a:solidFill>
          <a:schemeClr val="accent3">
            <a:lumMod val="75000"/>
          </a:schemeClr>
        </a:solidFill>
      </dgm:spPr>
      <dgm:t>
        <a:bodyPr anchor="ctr"/>
        <a:lstStyle/>
        <a:p>
          <a:r>
            <a:rPr lang="en-US" i="1" dirty="0" smtClean="0"/>
            <a:t>Associated with a Positive Impact as Delineated in Std 1</a:t>
          </a:r>
          <a:endParaRPr lang="en-US" i="1" dirty="0"/>
        </a:p>
      </dgm:t>
    </dgm:pt>
    <dgm:pt modelId="{2CA1F73A-D052-4AC6-8863-07D218F1DEE1}" type="parTrans" cxnId="{A99A35CD-D31B-4AEE-A00B-587F4DF5C990}">
      <dgm:prSet/>
      <dgm:spPr/>
      <dgm:t>
        <a:bodyPr/>
        <a:lstStyle/>
        <a:p>
          <a:endParaRPr lang="en-US"/>
        </a:p>
      </dgm:t>
    </dgm:pt>
    <dgm:pt modelId="{45A9AC3A-6610-457B-969F-DBBE87C87E69}" type="sibTrans" cxnId="{A99A35CD-D31B-4AEE-A00B-587F4DF5C990}">
      <dgm:prSet/>
      <dgm:spPr/>
      <dgm:t>
        <a:bodyPr/>
        <a:lstStyle/>
        <a:p>
          <a:endParaRPr lang="en-US"/>
        </a:p>
      </dgm:t>
    </dgm:pt>
    <dgm:pt modelId="{7C8A5420-2A05-450D-8161-5FEC0D67E1C3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Candidates</a:t>
          </a:r>
          <a:endParaRPr lang="en-US" dirty="0"/>
        </a:p>
      </dgm:t>
    </dgm:pt>
    <dgm:pt modelId="{65D4B517-D069-4E51-9A95-C699944FFFC6}" type="parTrans" cxnId="{2CB662C4-17E5-4255-ACC4-DBE6C229A966}">
      <dgm:prSet/>
      <dgm:spPr/>
      <dgm:t>
        <a:bodyPr/>
        <a:lstStyle/>
        <a:p>
          <a:endParaRPr lang="en-US"/>
        </a:p>
      </dgm:t>
    </dgm:pt>
    <dgm:pt modelId="{1E6714E9-0926-46DF-9A57-D86E7CAC6401}" type="sibTrans" cxnId="{2CB662C4-17E5-4255-ACC4-DBE6C229A966}">
      <dgm:prSet/>
      <dgm:spPr/>
      <dgm:t>
        <a:bodyPr/>
        <a:lstStyle/>
        <a:p>
          <a:endParaRPr lang="en-US"/>
        </a:p>
      </dgm:t>
    </dgm:pt>
    <dgm:pt modelId="{3196E9A8-6961-47CC-B911-8A57C2EF6F65}">
      <dgm:prSet/>
      <dgm:spPr/>
      <dgm:t>
        <a:bodyPr anchor="ctr"/>
        <a:lstStyle/>
        <a:p>
          <a:r>
            <a:rPr lang="en-US" i="1" dirty="0" smtClean="0"/>
            <a:t>Demonstrate Developing Effectiveness and Positive Impact</a:t>
          </a:r>
          <a:endParaRPr lang="en-US" dirty="0"/>
        </a:p>
      </dgm:t>
    </dgm:pt>
    <dgm:pt modelId="{637BCB4C-2170-4EC1-B112-D6CDD784DE97}" type="parTrans" cxnId="{F31F0F65-8958-4917-BCE9-A0A6787FFB5D}">
      <dgm:prSet/>
      <dgm:spPr/>
      <dgm:t>
        <a:bodyPr/>
        <a:lstStyle/>
        <a:p>
          <a:endParaRPr lang="en-US"/>
        </a:p>
      </dgm:t>
    </dgm:pt>
    <dgm:pt modelId="{D00BFB12-88AB-4C81-B436-9D0FEB79B866}" type="sibTrans" cxnId="{F31F0F65-8958-4917-BCE9-A0A6787FFB5D}">
      <dgm:prSet/>
      <dgm:spPr/>
      <dgm:t>
        <a:bodyPr/>
        <a:lstStyle/>
        <a:p>
          <a:endParaRPr lang="en-US"/>
        </a:p>
      </dgm:t>
    </dgm:pt>
    <dgm:pt modelId="{183C152E-0490-4029-B3FC-D50AF0F336A7}" type="pres">
      <dgm:prSet presAssocID="{748F420B-2569-48B2-9F71-30189FA045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BD9C8B-5CC3-4E50-850F-4D6BD1011495}" type="pres">
      <dgm:prSet presAssocID="{832A146B-482D-4E5B-A090-56CECD0BCC7D}" presName="compositeNode" presStyleCnt="0">
        <dgm:presLayoutVars>
          <dgm:bulletEnabled val="1"/>
        </dgm:presLayoutVars>
      </dgm:prSet>
      <dgm:spPr/>
    </dgm:pt>
    <dgm:pt modelId="{8F6752C3-C311-4A6C-9AEE-833EDE40C656}" type="pres">
      <dgm:prSet presAssocID="{832A146B-482D-4E5B-A090-56CECD0BCC7D}" presName="bgRect" presStyleLbl="node1" presStyleIdx="0" presStyleCnt="3"/>
      <dgm:spPr/>
      <dgm:t>
        <a:bodyPr/>
        <a:lstStyle/>
        <a:p>
          <a:endParaRPr lang="en-US"/>
        </a:p>
      </dgm:t>
    </dgm:pt>
    <dgm:pt modelId="{D38227A3-CB3D-4B69-AEB8-6EAC6B1292AB}" type="pres">
      <dgm:prSet presAssocID="{832A146B-482D-4E5B-A090-56CECD0BCC7D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1E2CA-F992-4EF5-865C-9C08EEA0DF24}" type="pres">
      <dgm:prSet presAssocID="{832A146B-482D-4E5B-A090-56CECD0BCC7D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37FDC3-D57A-4698-B732-CCAC67DC80A3}" type="pres">
      <dgm:prSet presAssocID="{EB939FD3-B782-4AFA-B9A7-2A3F73DD963D}" presName="hSp" presStyleCnt="0"/>
      <dgm:spPr/>
    </dgm:pt>
    <dgm:pt modelId="{20366EF9-1DA8-4CC3-A9B4-FA2C3536E2D8}" type="pres">
      <dgm:prSet presAssocID="{EB939FD3-B782-4AFA-B9A7-2A3F73DD963D}" presName="vProcSp" presStyleCnt="0"/>
      <dgm:spPr/>
    </dgm:pt>
    <dgm:pt modelId="{9F6A2302-843F-455B-B1A4-085F003DD767}" type="pres">
      <dgm:prSet presAssocID="{EB939FD3-B782-4AFA-B9A7-2A3F73DD963D}" presName="vSp1" presStyleCnt="0"/>
      <dgm:spPr/>
    </dgm:pt>
    <dgm:pt modelId="{593A20F0-72DF-4A69-9E39-691793462244}" type="pres">
      <dgm:prSet presAssocID="{EB939FD3-B782-4AFA-B9A7-2A3F73DD963D}" presName="simulatedConn" presStyleLbl="solidFgAcc1" presStyleIdx="0" presStyleCnt="2"/>
      <dgm:spPr/>
    </dgm:pt>
    <dgm:pt modelId="{BA793A09-F0FC-4F17-90E3-AB46F87618CD}" type="pres">
      <dgm:prSet presAssocID="{EB939FD3-B782-4AFA-B9A7-2A3F73DD963D}" presName="vSp2" presStyleCnt="0"/>
      <dgm:spPr/>
    </dgm:pt>
    <dgm:pt modelId="{CB8629F5-45F5-4522-B8EC-6D7C4BCB947F}" type="pres">
      <dgm:prSet presAssocID="{EB939FD3-B782-4AFA-B9A7-2A3F73DD963D}" presName="sibTrans" presStyleCnt="0"/>
      <dgm:spPr/>
    </dgm:pt>
    <dgm:pt modelId="{4F3F4E9E-745A-4979-8497-1140ED7CDA3E}" type="pres">
      <dgm:prSet presAssocID="{63DAE2CC-1614-4975-B8E9-CF36A77714C7}" presName="compositeNode" presStyleCnt="0">
        <dgm:presLayoutVars>
          <dgm:bulletEnabled val="1"/>
        </dgm:presLayoutVars>
      </dgm:prSet>
      <dgm:spPr/>
    </dgm:pt>
    <dgm:pt modelId="{8AE8ACE9-8F7A-40D2-A1C2-37D1F2BEAD34}" type="pres">
      <dgm:prSet presAssocID="{63DAE2CC-1614-4975-B8E9-CF36A77714C7}" presName="bgRect" presStyleLbl="node1" presStyleIdx="1" presStyleCnt="3"/>
      <dgm:spPr/>
      <dgm:t>
        <a:bodyPr/>
        <a:lstStyle/>
        <a:p>
          <a:endParaRPr lang="en-US"/>
        </a:p>
      </dgm:t>
    </dgm:pt>
    <dgm:pt modelId="{C3F8E003-4DF7-4C83-8D94-1E9AE8D4ADD2}" type="pres">
      <dgm:prSet presAssocID="{63DAE2CC-1614-4975-B8E9-CF36A77714C7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4E36C-71EA-4B78-ABE0-FE9E9B9FC3AF}" type="pres">
      <dgm:prSet presAssocID="{63DAE2CC-1614-4975-B8E9-CF36A77714C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E8DD2B-CA8D-4DF9-B162-929CA06246A2}" type="pres">
      <dgm:prSet presAssocID="{BE9F5797-8621-4FA1-9681-4F38C7B83557}" presName="hSp" presStyleCnt="0"/>
      <dgm:spPr/>
    </dgm:pt>
    <dgm:pt modelId="{3F5351D6-94DE-4A5F-B6ED-EBBCCA5B15D1}" type="pres">
      <dgm:prSet presAssocID="{BE9F5797-8621-4FA1-9681-4F38C7B83557}" presName="vProcSp" presStyleCnt="0"/>
      <dgm:spPr/>
    </dgm:pt>
    <dgm:pt modelId="{80FE9731-600E-4B20-95D7-A90F326DA47C}" type="pres">
      <dgm:prSet presAssocID="{BE9F5797-8621-4FA1-9681-4F38C7B83557}" presName="vSp1" presStyleCnt="0"/>
      <dgm:spPr/>
    </dgm:pt>
    <dgm:pt modelId="{D5051237-5D7E-4026-90FA-B000BD3C7F72}" type="pres">
      <dgm:prSet presAssocID="{BE9F5797-8621-4FA1-9681-4F38C7B83557}" presName="simulatedConn" presStyleLbl="solidFgAcc1" presStyleIdx="1" presStyleCnt="2"/>
      <dgm:spPr/>
    </dgm:pt>
    <dgm:pt modelId="{03662AA5-66CB-4468-89F8-3A40C9E87EFE}" type="pres">
      <dgm:prSet presAssocID="{BE9F5797-8621-4FA1-9681-4F38C7B83557}" presName="vSp2" presStyleCnt="0"/>
      <dgm:spPr/>
    </dgm:pt>
    <dgm:pt modelId="{C8A01C2F-0714-4020-AA2B-9AB085EE082B}" type="pres">
      <dgm:prSet presAssocID="{BE9F5797-8621-4FA1-9681-4F38C7B83557}" presName="sibTrans" presStyleCnt="0"/>
      <dgm:spPr/>
    </dgm:pt>
    <dgm:pt modelId="{74D403BB-DE85-448E-A5CB-C5B060F56B26}" type="pres">
      <dgm:prSet presAssocID="{7C8A5420-2A05-450D-8161-5FEC0D67E1C3}" presName="compositeNode" presStyleCnt="0">
        <dgm:presLayoutVars>
          <dgm:bulletEnabled val="1"/>
        </dgm:presLayoutVars>
      </dgm:prSet>
      <dgm:spPr/>
    </dgm:pt>
    <dgm:pt modelId="{ED1134F9-8962-41DF-BC6A-D410A5B5CE34}" type="pres">
      <dgm:prSet presAssocID="{7C8A5420-2A05-450D-8161-5FEC0D67E1C3}" presName="bgRect" presStyleLbl="node1" presStyleIdx="2" presStyleCnt="3"/>
      <dgm:spPr/>
      <dgm:t>
        <a:bodyPr/>
        <a:lstStyle/>
        <a:p>
          <a:endParaRPr lang="en-US"/>
        </a:p>
      </dgm:t>
    </dgm:pt>
    <dgm:pt modelId="{14BBD336-5BD6-41FC-9785-8A3305FF954C}" type="pres">
      <dgm:prSet presAssocID="{7C8A5420-2A05-450D-8161-5FEC0D67E1C3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50048E-0D84-4DF2-91F7-ED61CAD2827A}" type="pres">
      <dgm:prSet presAssocID="{7C8A5420-2A05-450D-8161-5FEC0D67E1C3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A58373-B856-4AB0-92DA-7731698AFE83}" srcId="{748F420B-2569-48B2-9F71-30189FA04504}" destId="{63DAE2CC-1614-4975-B8E9-CF36A77714C7}" srcOrd="1" destOrd="0" parTransId="{D50BD485-1492-4A12-B000-C252FAA99BEC}" sibTransId="{BE9F5797-8621-4FA1-9681-4F38C7B83557}"/>
    <dgm:cxn modelId="{7EB76F98-CED2-46C9-A51F-28B074901BD3}" type="presOf" srcId="{2C83071A-212E-45F5-AEFA-41E1832F4ED6}" destId="{8E91E2CA-F992-4EF5-865C-9C08EEA0DF24}" srcOrd="0" destOrd="0" presId="urn:microsoft.com/office/officeart/2005/8/layout/hProcess7"/>
    <dgm:cxn modelId="{18E254DE-C79D-436A-8D6B-7132E26D8BD7}" type="presOf" srcId="{748F420B-2569-48B2-9F71-30189FA04504}" destId="{183C152E-0490-4029-B3FC-D50AF0F336A7}" srcOrd="0" destOrd="0" presId="urn:microsoft.com/office/officeart/2005/8/layout/hProcess7"/>
    <dgm:cxn modelId="{A99A35CD-D31B-4AEE-A00B-587F4DF5C990}" srcId="{63DAE2CC-1614-4975-B8E9-CF36A77714C7}" destId="{E4BD5B10-C9FE-46CB-A347-251D52BD997B}" srcOrd="0" destOrd="0" parTransId="{2CA1F73A-D052-4AC6-8863-07D218F1DEE1}" sibTransId="{45A9AC3A-6610-457B-969F-DBBE87C87E69}"/>
    <dgm:cxn modelId="{18BD0C87-AE16-41A0-945F-2D2445B91572}" type="presOf" srcId="{63DAE2CC-1614-4975-B8E9-CF36A77714C7}" destId="{8AE8ACE9-8F7A-40D2-A1C2-37D1F2BEAD34}" srcOrd="0" destOrd="0" presId="urn:microsoft.com/office/officeart/2005/8/layout/hProcess7"/>
    <dgm:cxn modelId="{7AD9B13E-F301-4288-BFDE-CD7F2B1BF4AD}" type="presOf" srcId="{832A146B-482D-4E5B-A090-56CECD0BCC7D}" destId="{D38227A3-CB3D-4B69-AEB8-6EAC6B1292AB}" srcOrd="1" destOrd="0" presId="urn:microsoft.com/office/officeart/2005/8/layout/hProcess7"/>
    <dgm:cxn modelId="{F31F0F65-8958-4917-BCE9-A0A6787FFB5D}" srcId="{7C8A5420-2A05-450D-8161-5FEC0D67E1C3}" destId="{3196E9A8-6961-47CC-B911-8A57C2EF6F65}" srcOrd="0" destOrd="0" parTransId="{637BCB4C-2170-4EC1-B112-D6CDD784DE97}" sibTransId="{D00BFB12-88AB-4C81-B436-9D0FEB79B866}"/>
    <dgm:cxn modelId="{5EE24EEA-FC9E-46FC-AD6C-2532A9B3BD82}" type="presOf" srcId="{7C8A5420-2A05-450D-8161-5FEC0D67E1C3}" destId="{14BBD336-5BD6-41FC-9785-8A3305FF954C}" srcOrd="1" destOrd="0" presId="urn:microsoft.com/office/officeart/2005/8/layout/hProcess7"/>
    <dgm:cxn modelId="{75D085AE-5636-47B1-8F9D-79F733999A0B}" srcId="{832A146B-482D-4E5B-A090-56CECD0BCC7D}" destId="{2C83071A-212E-45F5-AEFA-41E1832F4ED6}" srcOrd="0" destOrd="0" parTransId="{E656D0F9-19DC-4026-9A29-815ED65EB079}" sibTransId="{13BDD40C-CC59-494D-B5FA-6AD58B678FC4}"/>
    <dgm:cxn modelId="{76EB6EE6-0831-420B-9780-E53642BBF25A}" type="presOf" srcId="{832A146B-482D-4E5B-A090-56CECD0BCC7D}" destId="{8F6752C3-C311-4A6C-9AEE-833EDE40C656}" srcOrd="0" destOrd="0" presId="urn:microsoft.com/office/officeart/2005/8/layout/hProcess7"/>
    <dgm:cxn modelId="{2CB662C4-17E5-4255-ACC4-DBE6C229A966}" srcId="{748F420B-2569-48B2-9F71-30189FA04504}" destId="{7C8A5420-2A05-450D-8161-5FEC0D67E1C3}" srcOrd="2" destOrd="0" parTransId="{65D4B517-D069-4E51-9A95-C699944FFFC6}" sibTransId="{1E6714E9-0926-46DF-9A57-D86E7CAC6401}"/>
    <dgm:cxn modelId="{14DCD846-DF0B-40C3-8196-8C656FFCDB21}" type="presOf" srcId="{63DAE2CC-1614-4975-B8E9-CF36A77714C7}" destId="{C3F8E003-4DF7-4C83-8D94-1E9AE8D4ADD2}" srcOrd="1" destOrd="0" presId="urn:microsoft.com/office/officeart/2005/8/layout/hProcess7"/>
    <dgm:cxn modelId="{CC9DBF97-BC21-4600-AE8E-15C361097D51}" type="presOf" srcId="{7C8A5420-2A05-450D-8161-5FEC0D67E1C3}" destId="{ED1134F9-8962-41DF-BC6A-D410A5B5CE34}" srcOrd="0" destOrd="0" presId="urn:microsoft.com/office/officeart/2005/8/layout/hProcess7"/>
    <dgm:cxn modelId="{B8B63D84-416A-454C-B003-A82897BD2714}" type="presOf" srcId="{E4BD5B10-C9FE-46CB-A347-251D52BD997B}" destId="{C7D4E36C-71EA-4B78-ABE0-FE9E9B9FC3AF}" srcOrd="0" destOrd="0" presId="urn:microsoft.com/office/officeart/2005/8/layout/hProcess7"/>
    <dgm:cxn modelId="{D3103167-2741-47CE-9659-E02FC784AE6F}" type="presOf" srcId="{3196E9A8-6961-47CC-B911-8A57C2EF6F65}" destId="{1050048E-0D84-4DF2-91F7-ED61CAD2827A}" srcOrd="0" destOrd="0" presId="urn:microsoft.com/office/officeart/2005/8/layout/hProcess7"/>
    <dgm:cxn modelId="{02717E73-8630-4B9E-9DDD-55918DDC7241}" srcId="{748F420B-2569-48B2-9F71-30189FA04504}" destId="{832A146B-482D-4E5B-A090-56CECD0BCC7D}" srcOrd="0" destOrd="0" parTransId="{77A013B3-DB77-4A9A-95DE-5258742F0D05}" sibTransId="{EB939FD3-B782-4AFA-B9A7-2A3F73DD963D}"/>
    <dgm:cxn modelId="{01A5462A-F39A-49A1-8D61-42015EAAA19C}" type="presParOf" srcId="{183C152E-0490-4029-B3FC-D50AF0F336A7}" destId="{D3BD9C8B-5CC3-4E50-850F-4D6BD1011495}" srcOrd="0" destOrd="0" presId="urn:microsoft.com/office/officeart/2005/8/layout/hProcess7"/>
    <dgm:cxn modelId="{DC897B75-05D8-430E-B416-5670DD508959}" type="presParOf" srcId="{D3BD9C8B-5CC3-4E50-850F-4D6BD1011495}" destId="{8F6752C3-C311-4A6C-9AEE-833EDE40C656}" srcOrd="0" destOrd="0" presId="urn:microsoft.com/office/officeart/2005/8/layout/hProcess7"/>
    <dgm:cxn modelId="{A3DC160C-F967-4D2A-913D-E6AD9EDB8D77}" type="presParOf" srcId="{D3BD9C8B-5CC3-4E50-850F-4D6BD1011495}" destId="{D38227A3-CB3D-4B69-AEB8-6EAC6B1292AB}" srcOrd="1" destOrd="0" presId="urn:microsoft.com/office/officeart/2005/8/layout/hProcess7"/>
    <dgm:cxn modelId="{66D28E39-9D80-4D1B-912D-47CE6DD3592B}" type="presParOf" srcId="{D3BD9C8B-5CC3-4E50-850F-4D6BD1011495}" destId="{8E91E2CA-F992-4EF5-865C-9C08EEA0DF24}" srcOrd="2" destOrd="0" presId="urn:microsoft.com/office/officeart/2005/8/layout/hProcess7"/>
    <dgm:cxn modelId="{A11EA184-AF16-474B-BFF6-585ACD9DBE10}" type="presParOf" srcId="{183C152E-0490-4029-B3FC-D50AF0F336A7}" destId="{AF37FDC3-D57A-4698-B732-CCAC67DC80A3}" srcOrd="1" destOrd="0" presId="urn:microsoft.com/office/officeart/2005/8/layout/hProcess7"/>
    <dgm:cxn modelId="{84A97B64-0D57-4355-BDA3-1B4901140AB9}" type="presParOf" srcId="{183C152E-0490-4029-B3FC-D50AF0F336A7}" destId="{20366EF9-1DA8-4CC3-A9B4-FA2C3536E2D8}" srcOrd="2" destOrd="0" presId="urn:microsoft.com/office/officeart/2005/8/layout/hProcess7"/>
    <dgm:cxn modelId="{F51EEB75-4626-425D-9603-B1FD5611A0BE}" type="presParOf" srcId="{20366EF9-1DA8-4CC3-A9B4-FA2C3536E2D8}" destId="{9F6A2302-843F-455B-B1A4-085F003DD767}" srcOrd="0" destOrd="0" presId="urn:microsoft.com/office/officeart/2005/8/layout/hProcess7"/>
    <dgm:cxn modelId="{36581851-1AF7-4AEF-B117-F238DC468D4D}" type="presParOf" srcId="{20366EF9-1DA8-4CC3-A9B4-FA2C3536E2D8}" destId="{593A20F0-72DF-4A69-9E39-691793462244}" srcOrd="1" destOrd="0" presId="urn:microsoft.com/office/officeart/2005/8/layout/hProcess7"/>
    <dgm:cxn modelId="{EF5B25FC-F8EA-4317-A9F1-6E276A571D6E}" type="presParOf" srcId="{20366EF9-1DA8-4CC3-A9B4-FA2C3536E2D8}" destId="{BA793A09-F0FC-4F17-90E3-AB46F87618CD}" srcOrd="2" destOrd="0" presId="urn:microsoft.com/office/officeart/2005/8/layout/hProcess7"/>
    <dgm:cxn modelId="{86E6C167-73A1-46A6-9940-7B1955DBBB2B}" type="presParOf" srcId="{183C152E-0490-4029-B3FC-D50AF0F336A7}" destId="{CB8629F5-45F5-4522-B8EC-6D7C4BCB947F}" srcOrd="3" destOrd="0" presId="urn:microsoft.com/office/officeart/2005/8/layout/hProcess7"/>
    <dgm:cxn modelId="{D654B278-2202-4754-A38D-2D55B4FEF165}" type="presParOf" srcId="{183C152E-0490-4029-B3FC-D50AF0F336A7}" destId="{4F3F4E9E-745A-4979-8497-1140ED7CDA3E}" srcOrd="4" destOrd="0" presId="urn:microsoft.com/office/officeart/2005/8/layout/hProcess7"/>
    <dgm:cxn modelId="{776B8ED2-03E4-49A0-9BD1-613820A6BCB2}" type="presParOf" srcId="{4F3F4E9E-745A-4979-8497-1140ED7CDA3E}" destId="{8AE8ACE9-8F7A-40D2-A1C2-37D1F2BEAD34}" srcOrd="0" destOrd="0" presId="urn:microsoft.com/office/officeart/2005/8/layout/hProcess7"/>
    <dgm:cxn modelId="{A63D226B-A39B-4F12-8FE4-C4F41D70812D}" type="presParOf" srcId="{4F3F4E9E-745A-4979-8497-1140ED7CDA3E}" destId="{C3F8E003-4DF7-4C83-8D94-1E9AE8D4ADD2}" srcOrd="1" destOrd="0" presId="urn:microsoft.com/office/officeart/2005/8/layout/hProcess7"/>
    <dgm:cxn modelId="{1A745A0F-EAAA-4F59-AF9F-B89C7C3B2DBB}" type="presParOf" srcId="{4F3F4E9E-745A-4979-8497-1140ED7CDA3E}" destId="{C7D4E36C-71EA-4B78-ABE0-FE9E9B9FC3AF}" srcOrd="2" destOrd="0" presId="urn:microsoft.com/office/officeart/2005/8/layout/hProcess7"/>
    <dgm:cxn modelId="{3C01AF69-A483-4777-89A8-FFE19D202D30}" type="presParOf" srcId="{183C152E-0490-4029-B3FC-D50AF0F336A7}" destId="{3BE8DD2B-CA8D-4DF9-B162-929CA06246A2}" srcOrd="5" destOrd="0" presId="urn:microsoft.com/office/officeart/2005/8/layout/hProcess7"/>
    <dgm:cxn modelId="{B8BE45D0-DCD7-4293-A5C6-C4BA6895A34F}" type="presParOf" srcId="{183C152E-0490-4029-B3FC-D50AF0F336A7}" destId="{3F5351D6-94DE-4A5F-B6ED-EBBCCA5B15D1}" srcOrd="6" destOrd="0" presId="urn:microsoft.com/office/officeart/2005/8/layout/hProcess7"/>
    <dgm:cxn modelId="{0C060E9E-D39C-4A5B-8866-C68012728EDE}" type="presParOf" srcId="{3F5351D6-94DE-4A5F-B6ED-EBBCCA5B15D1}" destId="{80FE9731-600E-4B20-95D7-A90F326DA47C}" srcOrd="0" destOrd="0" presId="urn:microsoft.com/office/officeart/2005/8/layout/hProcess7"/>
    <dgm:cxn modelId="{91EA343C-B068-4910-9AA9-DB1BACA416A1}" type="presParOf" srcId="{3F5351D6-94DE-4A5F-B6ED-EBBCCA5B15D1}" destId="{D5051237-5D7E-4026-90FA-B000BD3C7F72}" srcOrd="1" destOrd="0" presId="urn:microsoft.com/office/officeart/2005/8/layout/hProcess7"/>
    <dgm:cxn modelId="{F9968D83-35FE-49BC-90D4-2CCCBA0EAAD6}" type="presParOf" srcId="{3F5351D6-94DE-4A5F-B6ED-EBBCCA5B15D1}" destId="{03662AA5-66CB-4468-89F8-3A40C9E87EFE}" srcOrd="2" destOrd="0" presId="urn:microsoft.com/office/officeart/2005/8/layout/hProcess7"/>
    <dgm:cxn modelId="{A3732314-FA9C-4A35-8D29-9B7F4FB43D85}" type="presParOf" srcId="{183C152E-0490-4029-B3FC-D50AF0F336A7}" destId="{C8A01C2F-0714-4020-AA2B-9AB085EE082B}" srcOrd="7" destOrd="0" presId="urn:microsoft.com/office/officeart/2005/8/layout/hProcess7"/>
    <dgm:cxn modelId="{C4108FDA-2CE2-499F-8338-BD94A624E52A}" type="presParOf" srcId="{183C152E-0490-4029-B3FC-D50AF0F336A7}" destId="{74D403BB-DE85-448E-A5CB-C5B060F56B26}" srcOrd="8" destOrd="0" presId="urn:microsoft.com/office/officeart/2005/8/layout/hProcess7"/>
    <dgm:cxn modelId="{C9FD858A-D48F-42E4-B990-C2688E8B96B4}" type="presParOf" srcId="{74D403BB-DE85-448E-A5CB-C5B060F56B26}" destId="{ED1134F9-8962-41DF-BC6A-D410A5B5CE34}" srcOrd="0" destOrd="0" presId="urn:microsoft.com/office/officeart/2005/8/layout/hProcess7"/>
    <dgm:cxn modelId="{76FC9FF5-150C-4D42-A91E-D1B950733C8A}" type="presParOf" srcId="{74D403BB-DE85-448E-A5CB-C5B060F56B26}" destId="{14BBD336-5BD6-41FC-9785-8A3305FF954C}" srcOrd="1" destOrd="0" presId="urn:microsoft.com/office/officeart/2005/8/layout/hProcess7"/>
    <dgm:cxn modelId="{95068B9F-11AA-46C3-9C42-07A7136CE013}" type="presParOf" srcId="{74D403BB-DE85-448E-A5CB-C5B060F56B26}" destId="{1050048E-0D84-4DF2-91F7-ED61CAD2827A}" srcOrd="2" destOrd="0" presId="urn:microsoft.com/office/officeart/2005/8/layout/hProcess7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1187AD9-705D-4699-A799-9EEFD862B9A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D6759D76-5488-4F46-AE02-A875EC73D851}">
      <dgm:prSet phldrT="[Text]" custT="1"/>
      <dgm:spPr/>
      <dgm:t>
        <a:bodyPr/>
        <a:lstStyle/>
        <a:p>
          <a:endParaRPr lang="en-US" sz="1600" dirty="0" smtClean="0"/>
        </a:p>
        <a:p>
          <a:r>
            <a:rPr lang="en-US" sz="4800" dirty="0" smtClean="0"/>
            <a:t>Candidate </a:t>
          </a:r>
          <a:endParaRPr lang="en-US" sz="4800" dirty="0"/>
        </a:p>
      </dgm:t>
    </dgm:pt>
    <dgm:pt modelId="{C925E32D-8494-4372-8930-95A29248BA6F}" type="parTrans" cxnId="{B32F1689-8150-44EA-9C7A-4FE451395395}">
      <dgm:prSet/>
      <dgm:spPr/>
      <dgm:t>
        <a:bodyPr/>
        <a:lstStyle/>
        <a:p>
          <a:endParaRPr lang="en-US"/>
        </a:p>
      </dgm:t>
    </dgm:pt>
    <dgm:pt modelId="{692BE4D4-E7ED-4E67-84DA-3CAF165BA383}" type="sibTrans" cxnId="{B32F1689-8150-44EA-9C7A-4FE451395395}">
      <dgm:prSet/>
      <dgm:spPr/>
      <dgm:t>
        <a:bodyPr/>
        <a:lstStyle/>
        <a:p>
          <a:endParaRPr lang="en-US"/>
        </a:p>
      </dgm:t>
    </dgm:pt>
    <dgm:pt modelId="{93A6099A-FDA4-4AF8-A7DE-1AA6FBEB289E}">
      <dgm:prSet phldrT="[Text]" custT="1"/>
      <dgm:spPr/>
      <dgm:t>
        <a:bodyPr/>
        <a:lstStyle/>
        <a:p>
          <a:endParaRPr lang="en-US" sz="2800" dirty="0" smtClean="0"/>
        </a:p>
        <a:p>
          <a:r>
            <a:rPr lang="en-US" sz="4800" dirty="0" smtClean="0"/>
            <a:t>Completer</a:t>
          </a:r>
          <a:endParaRPr lang="en-US" sz="4800" dirty="0"/>
        </a:p>
      </dgm:t>
    </dgm:pt>
    <dgm:pt modelId="{604A3088-5719-4D2D-A842-2601EE5E33E8}" type="parTrans" cxnId="{3FDEAB34-F47B-4F19-89B6-C200240CDE44}">
      <dgm:prSet/>
      <dgm:spPr/>
      <dgm:t>
        <a:bodyPr/>
        <a:lstStyle/>
        <a:p>
          <a:endParaRPr lang="en-US"/>
        </a:p>
      </dgm:t>
    </dgm:pt>
    <dgm:pt modelId="{5439C983-5A0F-4F3A-9DFA-8403B04B1CDE}" type="sibTrans" cxnId="{3FDEAB34-F47B-4F19-89B6-C200240CDE44}">
      <dgm:prSet/>
      <dgm:spPr/>
      <dgm:t>
        <a:bodyPr/>
        <a:lstStyle/>
        <a:p>
          <a:endParaRPr lang="en-US"/>
        </a:p>
      </dgm:t>
    </dgm:pt>
    <dgm:pt modelId="{2BEA9EDF-9771-4CF5-9287-19DBD8A587D5}" type="pres">
      <dgm:prSet presAssocID="{11187AD9-705D-4699-A799-9EEFD862B9A1}" presName="arrowDiagram" presStyleCnt="0">
        <dgm:presLayoutVars>
          <dgm:chMax val="5"/>
          <dgm:dir/>
          <dgm:resizeHandles val="exact"/>
        </dgm:presLayoutVars>
      </dgm:prSet>
      <dgm:spPr/>
    </dgm:pt>
    <dgm:pt modelId="{A9E79E5B-02D3-4F37-8A3E-F5607DE3702C}" type="pres">
      <dgm:prSet presAssocID="{11187AD9-705D-4699-A799-9EEFD862B9A1}" presName="arrow" presStyleLbl="bgShp" presStyleIdx="0" presStyleCnt="1"/>
      <dgm:spPr>
        <a:solidFill>
          <a:srgbClr val="047E58"/>
        </a:solidFill>
      </dgm:spPr>
    </dgm:pt>
    <dgm:pt modelId="{1C983B1A-91AE-4EB6-924B-02F1C4F7CE07}" type="pres">
      <dgm:prSet presAssocID="{11187AD9-705D-4699-A799-9EEFD862B9A1}" presName="arrowDiagram2" presStyleCnt="0"/>
      <dgm:spPr/>
    </dgm:pt>
    <dgm:pt modelId="{6B45CDAB-B409-4F32-87EB-73C7189459F5}" type="pres">
      <dgm:prSet presAssocID="{D6759D76-5488-4F46-AE02-A875EC73D851}" presName="bullet2a" presStyleLbl="node1" presStyleIdx="0" presStyleCnt="2"/>
      <dgm:spPr>
        <a:solidFill>
          <a:srgbClr val="DDFEDA"/>
        </a:solidFill>
      </dgm:spPr>
    </dgm:pt>
    <dgm:pt modelId="{D2176ED4-7A86-4E2F-81C2-B19660EBD448}" type="pres">
      <dgm:prSet presAssocID="{D6759D76-5488-4F46-AE02-A875EC73D851}" presName="textBox2a" presStyleLbl="revTx" presStyleIdx="0" presStyleCnt="2" custScaleX="1234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50B29E-60F7-492D-8818-20611A0F3FA1}" type="pres">
      <dgm:prSet presAssocID="{93A6099A-FDA4-4AF8-A7DE-1AA6FBEB289E}" presName="bullet2b" presStyleLbl="node1" presStyleIdx="1" presStyleCnt="2"/>
      <dgm:spPr>
        <a:solidFill>
          <a:srgbClr val="DDFEDA"/>
        </a:solidFill>
      </dgm:spPr>
    </dgm:pt>
    <dgm:pt modelId="{78CAB247-3181-4171-9B48-7DB3D6D43790}" type="pres">
      <dgm:prSet presAssocID="{93A6099A-FDA4-4AF8-A7DE-1AA6FBEB289E}" presName="textBox2b" presStyleLbl="revTx" presStyleIdx="1" presStyleCnt="2" custScaleX="154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2F1689-8150-44EA-9C7A-4FE451395395}" srcId="{11187AD9-705D-4699-A799-9EEFD862B9A1}" destId="{D6759D76-5488-4F46-AE02-A875EC73D851}" srcOrd="0" destOrd="0" parTransId="{C925E32D-8494-4372-8930-95A29248BA6F}" sibTransId="{692BE4D4-E7ED-4E67-84DA-3CAF165BA383}"/>
    <dgm:cxn modelId="{3FDEAB34-F47B-4F19-89B6-C200240CDE44}" srcId="{11187AD9-705D-4699-A799-9EEFD862B9A1}" destId="{93A6099A-FDA4-4AF8-A7DE-1AA6FBEB289E}" srcOrd="1" destOrd="0" parTransId="{604A3088-5719-4D2D-A842-2601EE5E33E8}" sibTransId="{5439C983-5A0F-4F3A-9DFA-8403B04B1CDE}"/>
    <dgm:cxn modelId="{55090A9D-9E31-4F87-A3AE-3FC42C094D91}" type="presOf" srcId="{D6759D76-5488-4F46-AE02-A875EC73D851}" destId="{D2176ED4-7A86-4E2F-81C2-B19660EBD448}" srcOrd="0" destOrd="0" presId="urn:microsoft.com/office/officeart/2005/8/layout/arrow2"/>
    <dgm:cxn modelId="{7914954D-A2F8-4932-9F2B-7C4CE1E48B4F}" type="presOf" srcId="{11187AD9-705D-4699-A799-9EEFD862B9A1}" destId="{2BEA9EDF-9771-4CF5-9287-19DBD8A587D5}" srcOrd="0" destOrd="0" presId="urn:microsoft.com/office/officeart/2005/8/layout/arrow2"/>
    <dgm:cxn modelId="{4336CEEA-910E-4FEF-A4A2-DE9CCE2A6AE1}" type="presOf" srcId="{93A6099A-FDA4-4AF8-A7DE-1AA6FBEB289E}" destId="{78CAB247-3181-4171-9B48-7DB3D6D43790}" srcOrd="0" destOrd="0" presId="urn:microsoft.com/office/officeart/2005/8/layout/arrow2"/>
    <dgm:cxn modelId="{4792C892-A07C-4F44-BC9D-EF9DB05683E7}" type="presParOf" srcId="{2BEA9EDF-9771-4CF5-9287-19DBD8A587D5}" destId="{A9E79E5B-02D3-4F37-8A3E-F5607DE3702C}" srcOrd="0" destOrd="0" presId="urn:microsoft.com/office/officeart/2005/8/layout/arrow2"/>
    <dgm:cxn modelId="{CDD12BB7-9F91-4BC6-9AB9-8861B55B9FCA}" type="presParOf" srcId="{2BEA9EDF-9771-4CF5-9287-19DBD8A587D5}" destId="{1C983B1A-91AE-4EB6-924B-02F1C4F7CE07}" srcOrd="1" destOrd="0" presId="urn:microsoft.com/office/officeart/2005/8/layout/arrow2"/>
    <dgm:cxn modelId="{678AE6D5-FFE0-4438-AB1B-B04ADD5E5691}" type="presParOf" srcId="{1C983B1A-91AE-4EB6-924B-02F1C4F7CE07}" destId="{6B45CDAB-B409-4F32-87EB-73C7189459F5}" srcOrd="0" destOrd="0" presId="urn:microsoft.com/office/officeart/2005/8/layout/arrow2"/>
    <dgm:cxn modelId="{12CFC87D-7DD6-4D37-82FD-34384E735859}" type="presParOf" srcId="{1C983B1A-91AE-4EB6-924B-02F1C4F7CE07}" destId="{D2176ED4-7A86-4E2F-81C2-B19660EBD448}" srcOrd="1" destOrd="0" presId="urn:microsoft.com/office/officeart/2005/8/layout/arrow2"/>
    <dgm:cxn modelId="{1692C838-2EC9-470C-ACEC-C2641832ECD2}" type="presParOf" srcId="{1C983B1A-91AE-4EB6-924B-02F1C4F7CE07}" destId="{3B50B29E-60F7-492D-8818-20611A0F3FA1}" srcOrd="2" destOrd="0" presId="urn:microsoft.com/office/officeart/2005/8/layout/arrow2"/>
    <dgm:cxn modelId="{B37084F3-1799-4DD7-AAB8-3FE9D674ADE2}" type="presParOf" srcId="{1C983B1A-91AE-4EB6-924B-02F1C4F7CE07}" destId="{78CAB247-3181-4171-9B48-7DB3D6D43790}" srcOrd="3" destOrd="0" presId="urn:microsoft.com/office/officeart/2005/8/layout/arrow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046E6D-E559-496F-82FA-AA86CFBE2EF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A261EA-441C-41EE-93F4-0EA6D31F9240}">
      <dgm:prSet phldrT="[Text]" custT="1"/>
      <dgm:spPr>
        <a:solidFill>
          <a:srgbClr val="047E58"/>
        </a:solidFill>
      </dgm:spPr>
      <dgm:t>
        <a:bodyPr/>
        <a:lstStyle/>
        <a:p>
          <a:r>
            <a:rPr lang="en-US" sz="4000" dirty="0" smtClean="0"/>
            <a:t>Multiple Measures of...</a:t>
          </a:r>
          <a:endParaRPr lang="en-US" sz="4000" dirty="0"/>
        </a:p>
      </dgm:t>
    </dgm:pt>
    <dgm:pt modelId="{64ECE855-532E-49B9-934F-8A58D363AF21}" type="parTrans" cxnId="{891CD3A5-C440-4C5A-A897-B348339A5A39}">
      <dgm:prSet/>
      <dgm:spPr/>
      <dgm:t>
        <a:bodyPr/>
        <a:lstStyle/>
        <a:p>
          <a:endParaRPr lang="en-US"/>
        </a:p>
      </dgm:t>
    </dgm:pt>
    <dgm:pt modelId="{7A28601B-66C1-4F01-87B3-A9B4EA1A2D95}" type="sibTrans" cxnId="{891CD3A5-C440-4C5A-A897-B348339A5A39}">
      <dgm:prSet/>
      <dgm:spPr/>
      <dgm:t>
        <a:bodyPr/>
        <a:lstStyle/>
        <a:p>
          <a:endParaRPr lang="en-US"/>
        </a:p>
      </dgm:t>
    </dgm:pt>
    <dgm:pt modelId="{EFB8F54E-5EC4-416E-AFF9-7E3DF367F5E5}">
      <dgm:prSet phldrT="[Text]"/>
      <dgm:spPr>
        <a:solidFill>
          <a:srgbClr val="92D050"/>
        </a:solidFill>
      </dgm:spPr>
      <dgm:t>
        <a:bodyPr/>
        <a:lstStyle/>
        <a:p>
          <a:r>
            <a:rPr lang="en-US" b="1" dirty="0" smtClean="0"/>
            <a:t>4.1 </a:t>
          </a:r>
        </a:p>
        <a:p>
          <a:r>
            <a:rPr lang="en-US" dirty="0" smtClean="0"/>
            <a:t>P-12 Student-Learning &amp; Growth</a:t>
          </a:r>
          <a:endParaRPr lang="en-US" dirty="0"/>
        </a:p>
      </dgm:t>
    </dgm:pt>
    <dgm:pt modelId="{1016D40A-9FDC-45BD-8505-3171D8FD8DDC}" type="parTrans" cxnId="{507DFCDE-45B3-4D7C-B2BD-383643B3E4AD}">
      <dgm:prSet/>
      <dgm:spPr/>
      <dgm:t>
        <a:bodyPr/>
        <a:lstStyle/>
        <a:p>
          <a:endParaRPr lang="en-US"/>
        </a:p>
      </dgm:t>
    </dgm:pt>
    <dgm:pt modelId="{AC55DCB2-C7D1-4935-B310-D852EFFB8583}" type="sibTrans" cxnId="{507DFCDE-45B3-4D7C-B2BD-383643B3E4AD}">
      <dgm:prSet/>
      <dgm:spPr/>
      <dgm:t>
        <a:bodyPr/>
        <a:lstStyle/>
        <a:p>
          <a:endParaRPr lang="en-US"/>
        </a:p>
      </dgm:t>
    </dgm:pt>
    <dgm:pt modelId="{28E67038-E2A7-42C2-A7D9-3978A191D787}">
      <dgm:prSet phldrT="[Text]"/>
      <dgm:spPr>
        <a:solidFill>
          <a:srgbClr val="92D050"/>
        </a:solidFill>
      </dgm:spPr>
      <dgm:t>
        <a:bodyPr/>
        <a:lstStyle/>
        <a:p>
          <a:r>
            <a:rPr lang="en-US" b="1" dirty="0" smtClean="0"/>
            <a:t>4.2</a:t>
          </a:r>
          <a:r>
            <a:rPr lang="en-US" dirty="0" smtClean="0"/>
            <a:t> Application of Professional Knowledge, Skills, and Dispositions</a:t>
          </a:r>
          <a:endParaRPr lang="en-US" dirty="0"/>
        </a:p>
      </dgm:t>
    </dgm:pt>
    <dgm:pt modelId="{B25BAB61-D286-41C6-881D-047E6FCFE5C2}" type="parTrans" cxnId="{AD23CCC7-208E-4F43-8650-AA981089B0B6}">
      <dgm:prSet/>
      <dgm:spPr/>
      <dgm:t>
        <a:bodyPr/>
        <a:lstStyle/>
        <a:p>
          <a:endParaRPr lang="en-US"/>
        </a:p>
      </dgm:t>
    </dgm:pt>
    <dgm:pt modelId="{C9E40918-C31D-422F-AD88-94E63F4F7A48}" type="sibTrans" cxnId="{AD23CCC7-208E-4F43-8650-AA981089B0B6}">
      <dgm:prSet/>
      <dgm:spPr/>
      <dgm:t>
        <a:bodyPr/>
        <a:lstStyle/>
        <a:p>
          <a:endParaRPr lang="en-US"/>
        </a:p>
      </dgm:t>
    </dgm:pt>
    <dgm:pt modelId="{1839C6EE-2184-4AD6-B28A-212B2FD99D4C}">
      <dgm:prSet phldrT="[Text]"/>
      <dgm:spPr>
        <a:solidFill>
          <a:srgbClr val="92D050"/>
        </a:solidFill>
      </dgm:spPr>
      <dgm:t>
        <a:bodyPr/>
        <a:lstStyle/>
        <a:p>
          <a:r>
            <a:rPr lang="en-US" b="1" dirty="0" smtClean="0"/>
            <a:t> 4.3 </a:t>
          </a:r>
          <a:r>
            <a:rPr lang="en-US" dirty="0" smtClean="0"/>
            <a:t>Employer Satisfaction with Completers</a:t>
          </a:r>
        </a:p>
      </dgm:t>
    </dgm:pt>
    <dgm:pt modelId="{B88BC17E-3CD4-4FA9-A7C4-0341B7C11146}" type="parTrans" cxnId="{571A39B3-F805-48D3-B965-8DAE0329027E}">
      <dgm:prSet/>
      <dgm:spPr/>
      <dgm:t>
        <a:bodyPr/>
        <a:lstStyle/>
        <a:p>
          <a:endParaRPr lang="en-US"/>
        </a:p>
      </dgm:t>
    </dgm:pt>
    <dgm:pt modelId="{53C91726-A5BA-4063-A393-8B94B1A44F70}" type="sibTrans" cxnId="{571A39B3-F805-48D3-B965-8DAE0329027E}">
      <dgm:prSet/>
      <dgm:spPr/>
      <dgm:t>
        <a:bodyPr/>
        <a:lstStyle/>
        <a:p>
          <a:endParaRPr lang="en-US"/>
        </a:p>
      </dgm:t>
    </dgm:pt>
    <dgm:pt modelId="{D2195FE6-79A2-4CA9-A250-3D9368CC2653}">
      <dgm:prSet phldrT="[Text]"/>
      <dgm:spPr>
        <a:solidFill>
          <a:srgbClr val="92D050"/>
        </a:solidFill>
      </dgm:spPr>
      <dgm:t>
        <a:bodyPr/>
        <a:lstStyle/>
        <a:p>
          <a:r>
            <a:rPr lang="en-US" b="1" dirty="0" smtClean="0"/>
            <a:t>4.4</a:t>
          </a:r>
          <a:r>
            <a:rPr lang="en-US" dirty="0" smtClean="0"/>
            <a:t> Completers’ Satisfaction with Preparation</a:t>
          </a:r>
          <a:endParaRPr lang="en-US" dirty="0"/>
        </a:p>
      </dgm:t>
    </dgm:pt>
    <dgm:pt modelId="{787D38FD-5761-445F-9909-45189EC077AE}" type="parTrans" cxnId="{6960AEB9-1B8F-446D-8A34-A6461AC2EA65}">
      <dgm:prSet/>
      <dgm:spPr/>
      <dgm:t>
        <a:bodyPr/>
        <a:lstStyle/>
        <a:p>
          <a:endParaRPr lang="en-US"/>
        </a:p>
      </dgm:t>
    </dgm:pt>
    <dgm:pt modelId="{135FCF96-8A6A-49B8-8DE7-BD8CE9DB2FA9}" type="sibTrans" cxnId="{6960AEB9-1B8F-446D-8A34-A6461AC2EA65}">
      <dgm:prSet/>
      <dgm:spPr/>
      <dgm:t>
        <a:bodyPr/>
        <a:lstStyle/>
        <a:p>
          <a:endParaRPr lang="en-US"/>
        </a:p>
      </dgm:t>
    </dgm:pt>
    <dgm:pt modelId="{216679AF-BAE7-4502-9EAB-8C1A540D26B2}" type="pres">
      <dgm:prSet presAssocID="{6B046E6D-E559-496F-82FA-AA86CFBE2EF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9CABA8-0392-41BD-9F20-18CFD32753A5}" type="pres">
      <dgm:prSet presAssocID="{79A261EA-441C-41EE-93F4-0EA6D31F9240}" presName="roof" presStyleLbl="dkBgShp" presStyleIdx="0" presStyleCnt="2"/>
      <dgm:spPr/>
      <dgm:t>
        <a:bodyPr/>
        <a:lstStyle/>
        <a:p>
          <a:endParaRPr lang="en-US"/>
        </a:p>
      </dgm:t>
    </dgm:pt>
    <dgm:pt modelId="{FE2DDCC3-7980-4C3A-BC88-614BBC506C46}" type="pres">
      <dgm:prSet presAssocID="{79A261EA-441C-41EE-93F4-0EA6D31F9240}" presName="pillars" presStyleCnt="0"/>
      <dgm:spPr/>
    </dgm:pt>
    <dgm:pt modelId="{694756CC-9DC3-445B-B852-A97668A7CDDB}" type="pres">
      <dgm:prSet presAssocID="{79A261EA-441C-41EE-93F4-0EA6D31F9240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6C7C4B-6F99-45AF-9787-2F8736ED89F1}" type="pres">
      <dgm:prSet presAssocID="{28E67038-E2A7-42C2-A7D9-3978A191D787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5EA2C-AA4A-4D07-8059-E4A3F5116D67}" type="pres">
      <dgm:prSet presAssocID="{1839C6EE-2184-4AD6-B28A-212B2FD99D4C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879A3-F071-4727-A35B-4B5C45E4F57D}" type="pres">
      <dgm:prSet presAssocID="{D2195FE6-79A2-4CA9-A250-3D9368CC2653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EC2C9B-FA33-4521-BD6C-69EA0AB33288}" type="pres">
      <dgm:prSet presAssocID="{79A261EA-441C-41EE-93F4-0EA6D31F9240}" presName="base" presStyleLbl="dkBgShp" presStyleIdx="1" presStyleCnt="2"/>
      <dgm:spPr>
        <a:solidFill>
          <a:srgbClr val="047E58"/>
        </a:solidFill>
      </dgm:spPr>
    </dgm:pt>
  </dgm:ptLst>
  <dgm:cxnLst>
    <dgm:cxn modelId="{AD23CCC7-208E-4F43-8650-AA981089B0B6}" srcId="{79A261EA-441C-41EE-93F4-0EA6D31F9240}" destId="{28E67038-E2A7-42C2-A7D9-3978A191D787}" srcOrd="1" destOrd="0" parTransId="{B25BAB61-D286-41C6-881D-047E6FCFE5C2}" sibTransId="{C9E40918-C31D-422F-AD88-94E63F4F7A48}"/>
    <dgm:cxn modelId="{460B64DC-BEF9-4476-A0A1-477140E637C3}" type="presOf" srcId="{EFB8F54E-5EC4-416E-AFF9-7E3DF367F5E5}" destId="{694756CC-9DC3-445B-B852-A97668A7CDDB}" srcOrd="0" destOrd="0" presId="urn:microsoft.com/office/officeart/2005/8/layout/hList3"/>
    <dgm:cxn modelId="{2FC50A83-FA60-4493-A554-EABED32D3665}" type="presOf" srcId="{6B046E6D-E559-496F-82FA-AA86CFBE2EFB}" destId="{216679AF-BAE7-4502-9EAB-8C1A540D26B2}" srcOrd="0" destOrd="0" presId="urn:microsoft.com/office/officeart/2005/8/layout/hList3"/>
    <dgm:cxn modelId="{507DFCDE-45B3-4D7C-B2BD-383643B3E4AD}" srcId="{79A261EA-441C-41EE-93F4-0EA6D31F9240}" destId="{EFB8F54E-5EC4-416E-AFF9-7E3DF367F5E5}" srcOrd="0" destOrd="0" parTransId="{1016D40A-9FDC-45BD-8505-3171D8FD8DDC}" sibTransId="{AC55DCB2-C7D1-4935-B310-D852EFFB8583}"/>
    <dgm:cxn modelId="{891CD3A5-C440-4C5A-A897-B348339A5A39}" srcId="{6B046E6D-E559-496F-82FA-AA86CFBE2EFB}" destId="{79A261EA-441C-41EE-93F4-0EA6D31F9240}" srcOrd="0" destOrd="0" parTransId="{64ECE855-532E-49B9-934F-8A58D363AF21}" sibTransId="{7A28601B-66C1-4F01-87B3-A9B4EA1A2D95}"/>
    <dgm:cxn modelId="{571A39B3-F805-48D3-B965-8DAE0329027E}" srcId="{79A261EA-441C-41EE-93F4-0EA6D31F9240}" destId="{1839C6EE-2184-4AD6-B28A-212B2FD99D4C}" srcOrd="2" destOrd="0" parTransId="{B88BC17E-3CD4-4FA9-A7C4-0341B7C11146}" sibTransId="{53C91726-A5BA-4063-A393-8B94B1A44F70}"/>
    <dgm:cxn modelId="{0644B75C-0F98-4EB3-BA74-EC6032B7254D}" type="presOf" srcId="{28E67038-E2A7-42C2-A7D9-3978A191D787}" destId="{1C6C7C4B-6F99-45AF-9787-2F8736ED89F1}" srcOrd="0" destOrd="0" presId="urn:microsoft.com/office/officeart/2005/8/layout/hList3"/>
    <dgm:cxn modelId="{B2894A4D-6D88-4443-AF4B-C993A0917DAD}" type="presOf" srcId="{1839C6EE-2184-4AD6-B28A-212B2FD99D4C}" destId="{1905EA2C-AA4A-4D07-8059-E4A3F5116D67}" srcOrd="0" destOrd="0" presId="urn:microsoft.com/office/officeart/2005/8/layout/hList3"/>
    <dgm:cxn modelId="{6960AEB9-1B8F-446D-8A34-A6461AC2EA65}" srcId="{79A261EA-441C-41EE-93F4-0EA6D31F9240}" destId="{D2195FE6-79A2-4CA9-A250-3D9368CC2653}" srcOrd="3" destOrd="0" parTransId="{787D38FD-5761-445F-9909-45189EC077AE}" sibTransId="{135FCF96-8A6A-49B8-8DE7-BD8CE9DB2FA9}"/>
    <dgm:cxn modelId="{8C594F09-844E-4C09-AA43-BD601CCEF6B5}" type="presOf" srcId="{79A261EA-441C-41EE-93F4-0EA6D31F9240}" destId="{089CABA8-0392-41BD-9F20-18CFD32753A5}" srcOrd="0" destOrd="0" presId="urn:microsoft.com/office/officeart/2005/8/layout/hList3"/>
    <dgm:cxn modelId="{40EC7B7B-8347-4000-AD1F-6839AB32CE13}" type="presOf" srcId="{D2195FE6-79A2-4CA9-A250-3D9368CC2653}" destId="{90E879A3-F071-4727-A35B-4B5C45E4F57D}" srcOrd="0" destOrd="0" presId="urn:microsoft.com/office/officeart/2005/8/layout/hList3"/>
    <dgm:cxn modelId="{2E136D59-5A68-43E3-811F-2489686AB5D0}" type="presParOf" srcId="{216679AF-BAE7-4502-9EAB-8C1A540D26B2}" destId="{089CABA8-0392-41BD-9F20-18CFD32753A5}" srcOrd="0" destOrd="0" presId="urn:microsoft.com/office/officeart/2005/8/layout/hList3"/>
    <dgm:cxn modelId="{CE4521B5-DF0C-4F81-86C5-ED0F00E8D7F1}" type="presParOf" srcId="{216679AF-BAE7-4502-9EAB-8C1A540D26B2}" destId="{FE2DDCC3-7980-4C3A-BC88-614BBC506C46}" srcOrd="1" destOrd="0" presId="urn:microsoft.com/office/officeart/2005/8/layout/hList3"/>
    <dgm:cxn modelId="{01753C04-29C3-4A14-A66E-CE20F57FB10E}" type="presParOf" srcId="{FE2DDCC3-7980-4C3A-BC88-614BBC506C46}" destId="{694756CC-9DC3-445B-B852-A97668A7CDDB}" srcOrd="0" destOrd="0" presId="urn:microsoft.com/office/officeart/2005/8/layout/hList3"/>
    <dgm:cxn modelId="{91270C17-16B2-4B8A-98C9-B877A9D0FE9E}" type="presParOf" srcId="{FE2DDCC3-7980-4C3A-BC88-614BBC506C46}" destId="{1C6C7C4B-6F99-45AF-9787-2F8736ED89F1}" srcOrd="1" destOrd="0" presId="urn:microsoft.com/office/officeart/2005/8/layout/hList3"/>
    <dgm:cxn modelId="{5DB7B292-C1BF-4C7A-A2D2-2B8C6A401A2E}" type="presParOf" srcId="{FE2DDCC3-7980-4C3A-BC88-614BBC506C46}" destId="{1905EA2C-AA4A-4D07-8059-E4A3F5116D67}" srcOrd="2" destOrd="0" presId="urn:microsoft.com/office/officeart/2005/8/layout/hList3"/>
    <dgm:cxn modelId="{43F792B7-0A9F-464B-A12B-1AA37CE534D6}" type="presParOf" srcId="{FE2DDCC3-7980-4C3A-BC88-614BBC506C46}" destId="{90E879A3-F071-4727-A35B-4B5C45E4F57D}" srcOrd="3" destOrd="0" presId="urn:microsoft.com/office/officeart/2005/8/layout/hList3"/>
    <dgm:cxn modelId="{CC9D1A98-20D8-4FEB-9C24-1C0AB421CBDF}" type="presParOf" srcId="{216679AF-BAE7-4502-9EAB-8C1A540D26B2}" destId="{D8EC2C9B-FA33-4521-BD6C-69EA0AB33288}" srcOrd="2" destOrd="0" presId="urn:microsoft.com/office/officeart/2005/8/layout/hList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F0A28B4-55BA-4D4E-8126-EA0F5E8A258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7D0D5FC-31F9-466C-A4A7-7096BF136A27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Standards </a:t>
          </a:r>
          <a:endParaRPr lang="en-US" dirty="0"/>
        </a:p>
      </dgm:t>
    </dgm:pt>
    <dgm:pt modelId="{DFB01314-F4CC-4C8E-B786-CD9F43A64D31}" type="parTrans" cxnId="{F4801533-C060-485A-AB81-4F8C24E65730}">
      <dgm:prSet/>
      <dgm:spPr/>
      <dgm:t>
        <a:bodyPr/>
        <a:lstStyle/>
        <a:p>
          <a:endParaRPr lang="en-US"/>
        </a:p>
      </dgm:t>
    </dgm:pt>
    <dgm:pt modelId="{F8EBF80D-17AC-4C2E-88C6-753F1CD0FAC2}" type="sibTrans" cxnId="{F4801533-C060-485A-AB81-4F8C24E65730}">
      <dgm:prSet/>
      <dgm:spPr/>
      <dgm:t>
        <a:bodyPr/>
        <a:lstStyle/>
        <a:p>
          <a:endParaRPr lang="en-US"/>
        </a:p>
      </dgm:t>
    </dgm:pt>
    <dgm:pt modelId="{8F162A2C-EE9D-429B-9F09-76F115F68EF8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Practice</a:t>
          </a:r>
          <a:endParaRPr lang="en-US" dirty="0"/>
        </a:p>
      </dgm:t>
    </dgm:pt>
    <dgm:pt modelId="{60482D1B-E8B9-48BA-8F5D-9E327A4EDD5E}" type="parTrans" cxnId="{B71BD3E1-D41C-4C8A-972D-9E837628C5A3}">
      <dgm:prSet/>
      <dgm:spPr/>
      <dgm:t>
        <a:bodyPr/>
        <a:lstStyle/>
        <a:p>
          <a:endParaRPr lang="en-US"/>
        </a:p>
      </dgm:t>
    </dgm:pt>
    <dgm:pt modelId="{ECC3DD69-EEF6-4EBA-A921-D5A810FD9BB4}" type="sibTrans" cxnId="{B71BD3E1-D41C-4C8A-972D-9E837628C5A3}">
      <dgm:prSet/>
      <dgm:spPr/>
      <dgm:t>
        <a:bodyPr/>
        <a:lstStyle/>
        <a:p>
          <a:endParaRPr lang="en-US"/>
        </a:p>
      </dgm:t>
    </dgm:pt>
    <dgm:pt modelId="{76F85B30-6519-4C66-A41C-F662288F2810}" type="pres">
      <dgm:prSet presAssocID="{1F0A28B4-55BA-4D4E-8126-EA0F5E8A2588}" presName="arrowDiagram" presStyleCnt="0">
        <dgm:presLayoutVars>
          <dgm:chMax val="5"/>
          <dgm:dir/>
          <dgm:resizeHandles val="exact"/>
        </dgm:presLayoutVars>
      </dgm:prSet>
      <dgm:spPr/>
    </dgm:pt>
    <dgm:pt modelId="{C088F56D-E66B-44DC-9048-B5DCA7EF201A}" type="pres">
      <dgm:prSet presAssocID="{1F0A28B4-55BA-4D4E-8126-EA0F5E8A2588}" presName="arrow" presStyleLbl="bgShp" presStyleIdx="0" presStyleCnt="1"/>
      <dgm:spPr>
        <a:solidFill>
          <a:srgbClr val="047E58"/>
        </a:solidFill>
      </dgm:spPr>
    </dgm:pt>
    <dgm:pt modelId="{A1D30B57-2506-4022-A03B-FAA43DE1CE51}" type="pres">
      <dgm:prSet presAssocID="{1F0A28B4-55BA-4D4E-8126-EA0F5E8A2588}" presName="arrowDiagram2" presStyleCnt="0"/>
      <dgm:spPr/>
    </dgm:pt>
    <dgm:pt modelId="{A1DEA6E8-A7A6-44C9-B2D6-F8D8FE11D311}" type="pres">
      <dgm:prSet presAssocID="{F7D0D5FC-31F9-466C-A4A7-7096BF136A27}" presName="bullet2a" presStyleLbl="node1" presStyleIdx="0" presStyleCnt="2"/>
      <dgm:spPr>
        <a:solidFill>
          <a:srgbClr val="DDFEDA"/>
        </a:solidFill>
      </dgm:spPr>
    </dgm:pt>
    <dgm:pt modelId="{89EC9660-BB57-47BC-B60D-B7130CE71859}" type="pres">
      <dgm:prSet presAssocID="{F7D0D5FC-31F9-466C-A4A7-7096BF136A27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B4355-5866-4DFC-AA50-3B0EA86542D0}" type="pres">
      <dgm:prSet presAssocID="{8F162A2C-EE9D-429B-9F09-76F115F68EF8}" presName="bullet2b" presStyleLbl="node1" presStyleIdx="1" presStyleCnt="2"/>
      <dgm:spPr>
        <a:solidFill>
          <a:srgbClr val="DDFEDA"/>
        </a:solidFill>
      </dgm:spPr>
    </dgm:pt>
    <dgm:pt modelId="{061DC928-8A78-4B9B-AD11-F5DB2E68BA05}" type="pres">
      <dgm:prSet presAssocID="{8F162A2C-EE9D-429B-9F09-76F115F68EF8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668065-0734-48C5-A9B0-7C9852CD7221}" type="presOf" srcId="{8F162A2C-EE9D-429B-9F09-76F115F68EF8}" destId="{061DC928-8A78-4B9B-AD11-F5DB2E68BA05}" srcOrd="0" destOrd="0" presId="urn:microsoft.com/office/officeart/2005/8/layout/arrow2"/>
    <dgm:cxn modelId="{F4801533-C060-485A-AB81-4F8C24E65730}" srcId="{1F0A28B4-55BA-4D4E-8126-EA0F5E8A2588}" destId="{F7D0D5FC-31F9-466C-A4A7-7096BF136A27}" srcOrd="0" destOrd="0" parTransId="{DFB01314-F4CC-4C8E-B786-CD9F43A64D31}" sibTransId="{F8EBF80D-17AC-4C2E-88C6-753F1CD0FAC2}"/>
    <dgm:cxn modelId="{B71BD3E1-D41C-4C8A-972D-9E837628C5A3}" srcId="{1F0A28B4-55BA-4D4E-8126-EA0F5E8A2588}" destId="{8F162A2C-EE9D-429B-9F09-76F115F68EF8}" srcOrd="1" destOrd="0" parTransId="{60482D1B-E8B9-48BA-8F5D-9E327A4EDD5E}" sibTransId="{ECC3DD69-EEF6-4EBA-A921-D5A810FD9BB4}"/>
    <dgm:cxn modelId="{3095F3DB-8286-4A26-BDE6-2BC5F504A1AC}" type="presOf" srcId="{F7D0D5FC-31F9-466C-A4A7-7096BF136A27}" destId="{89EC9660-BB57-47BC-B60D-B7130CE71859}" srcOrd="0" destOrd="0" presId="urn:microsoft.com/office/officeart/2005/8/layout/arrow2"/>
    <dgm:cxn modelId="{D3B1F306-1FCD-4C41-B537-25669A85266B}" type="presOf" srcId="{1F0A28B4-55BA-4D4E-8126-EA0F5E8A2588}" destId="{76F85B30-6519-4C66-A41C-F662288F2810}" srcOrd="0" destOrd="0" presId="urn:microsoft.com/office/officeart/2005/8/layout/arrow2"/>
    <dgm:cxn modelId="{73859178-E465-4672-9998-9B95636EA010}" type="presParOf" srcId="{76F85B30-6519-4C66-A41C-F662288F2810}" destId="{C088F56D-E66B-44DC-9048-B5DCA7EF201A}" srcOrd="0" destOrd="0" presId="urn:microsoft.com/office/officeart/2005/8/layout/arrow2"/>
    <dgm:cxn modelId="{4CDB5960-F226-46CE-8FB9-1D1E1EB399E6}" type="presParOf" srcId="{76F85B30-6519-4C66-A41C-F662288F2810}" destId="{A1D30B57-2506-4022-A03B-FAA43DE1CE51}" srcOrd="1" destOrd="0" presId="urn:microsoft.com/office/officeart/2005/8/layout/arrow2"/>
    <dgm:cxn modelId="{87B6F342-5261-4AF1-9DB3-B52B2D381E6B}" type="presParOf" srcId="{A1D30B57-2506-4022-A03B-FAA43DE1CE51}" destId="{A1DEA6E8-A7A6-44C9-B2D6-F8D8FE11D311}" srcOrd="0" destOrd="0" presId="urn:microsoft.com/office/officeart/2005/8/layout/arrow2"/>
    <dgm:cxn modelId="{14D5D07E-C761-45BA-ACEA-6BE2BA3D51FA}" type="presParOf" srcId="{A1D30B57-2506-4022-A03B-FAA43DE1CE51}" destId="{89EC9660-BB57-47BC-B60D-B7130CE71859}" srcOrd="1" destOrd="0" presId="urn:microsoft.com/office/officeart/2005/8/layout/arrow2"/>
    <dgm:cxn modelId="{196E5D4F-1CC1-482F-895A-45405B3D1C42}" type="presParOf" srcId="{A1D30B57-2506-4022-A03B-FAA43DE1CE51}" destId="{A7FB4355-5866-4DFC-AA50-3B0EA86542D0}" srcOrd="2" destOrd="0" presId="urn:microsoft.com/office/officeart/2005/8/layout/arrow2"/>
    <dgm:cxn modelId="{C9A0BC09-B5D1-4485-AB9C-0293D1E9482A}" type="presParOf" srcId="{A1D30B57-2506-4022-A03B-FAA43DE1CE51}" destId="{061DC928-8A78-4B9B-AD11-F5DB2E68BA05}" srcOrd="3" destOrd="0" presId="urn:microsoft.com/office/officeart/2005/8/layout/arrow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58B25E61-61D9-4F93-B2FC-F2DE553CE870}" type="datetimeFigureOut">
              <a:rPr lang="en-US"/>
              <a:pPr>
                <a:defRPr/>
              </a:pPr>
              <a:t>2/13/2015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21CF3895-43DB-4489-9B73-1523369867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CF3895-43DB-4489-9B73-15233698671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CF3895-43DB-4489-9B73-15233698671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CF3895-43DB-4489-9B73-1523369867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CF3895-43DB-4489-9B73-15233698671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CF3895-43DB-4489-9B73-15233698671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CF3895-43DB-4489-9B73-15233698671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CF3895-43DB-4489-9B73-15233698671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CF3895-43DB-4489-9B73-15233698671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CF3895-43DB-4489-9B73-15233698671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CF3895-43DB-4489-9B73-15233698671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EPnet.org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EP_PPT_TitleBkgnd0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7283" y="4074273"/>
            <a:ext cx="7086600" cy="2473757"/>
          </a:xfrm>
        </p:spPr>
        <p:txBody>
          <a:bodyPr anchor="t" anchorCtr="0"/>
          <a:lstStyle>
            <a:lvl1pPr>
              <a:lnSpc>
                <a:spcPct val="100000"/>
              </a:lnSpc>
              <a:defRPr b="1">
                <a:solidFill>
                  <a:srgbClr val="047E58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11152"/>
            <a:ext cx="6400800" cy="1463409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5821999"/>
            <a:ext cx="9144000" cy="1036001"/>
          </a:xfrm>
          <a:prstGeom prst="rect">
            <a:avLst/>
          </a:prstGeom>
          <a:gradFill>
            <a:gsLst>
              <a:gs pos="0">
                <a:srgbClr val="DDC12B">
                  <a:alpha val="40000"/>
                </a:srgbClr>
              </a:gs>
              <a:gs pos="100000">
                <a:schemeClr val="bg1">
                  <a:alpha val="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371600" y="6424252"/>
            <a:ext cx="7315201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l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cap="all" dirty="0">
                <a:solidFill>
                  <a:srgbClr val="3A7E5A"/>
                </a:solidFill>
                <a:latin typeface="Century Gothic"/>
                <a:ea typeface="+mn-ea"/>
                <a:cs typeface="Century Gothic"/>
              </a:rPr>
              <a:t>Connect with </a:t>
            </a:r>
            <a:r>
              <a:rPr lang="en-US" sz="1200" b="0" dirty="0" smtClean="0">
                <a:solidFill>
                  <a:srgbClr val="3A7E5A"/>
                </a:solidFill>
                <a:latin typeface="Century Gothic"/>
                <a:ea typeface="+mn-ea"/>
                <a:cs typeface="Century Gothic"/>
              </a:rPr>
              <a:t>CAEP </a:t>
            </a:r>
            <a:r>
              <a:rPr lang="en-US" sz="1200" b="1" dirty="0" smtClean="0">
                <a:solidFill>
                  <a:srgbClr val="DDC12B"/>
                </a:solidFill>
                <a:latin typeface="Century Gothic"/>
                <a:ea typeface="+mn-ea"/>
                <a:cs typeface="Century Gothic"/>
              </a:rPr>
              <a:t>|</a:t>
            </a:r>
            <a:r>
              <a:rPr lang="en-US" sz="1200" u="sng" dirty="0" smtClean="0">
                <a:solidFill>
                  <a:srgbClr val="3A7E5A"/>
                </a:solidFill>
                <a:latin typeface="Century Gothic"/>
                <a:ea typeface="+mn-ea"/>
                <a:cs typeface="Century Gothic"/>
                <a:hlinkClick r:id="rId3"/>
              </a:rPr>
              <a:t>www.CAEPnet.org</a:t>
            </a:r>
            <a:r>
              <a:rPr lang="en-US" sz="1200" u="sng" baseline="0" dirty="0" smtClean="0">
                <a:solidFill>
                  <a:srgbClr val="DDC12B"/>
                </a:solidFill>
                <a:latin typeface="Century Gothic"/>
                <a:ea typeface="+mn-ea"/>
                <a:cs typeface="Century Gothic"/>
              </a:rPr>
              <a:t>| </a:t>
            </a:r>
            <a:r>
              <a:rPr lang="en-US" sz="1200" dirty="0" smtClean="0">
                <a:solidFill>
                  <a:srgbClr val="3A7E5A"/>
                </a:solidFill>
                <a:latin typeface="Century Gothic"/>
                <a:ea typeface="+mn-ea"/>
                <a:cs typeface="Century Gothic"/>
              </a:rPr>
              <a:t>Twitter</a:t>
            </a:r>
            <a:r>
              <a:rPr lang="en-US" sz="1200" dirty="0">
                <a:solidFill>
                  <a:srgbClr val="3A7E5A"/>
                </a:solidFill>
                <a:latin typeface="Century Gothic"/>
                <a:ea typeface="+mn-ea"/>
                <a:cs typeface="Century Gothic"/>
              </a:rPr>
              <a:t>: @CAEPupdates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371600" y="6299166"/>
            <a:ext cx="7772400" cy="1588"/>
          </a:xfrm>
          <a:prstGeom prst="line">
            <a:avLst/>
          </a:prstGeom>
          <a:ln>
            <a:solidFill>
              <a:srgbClr val="DDC1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rot="5400000" flipH="1" flipV="1">
            <a:off x="-163163" y="1175586"/>
            <a:ext cx="2351172" cy="1588"/>
          </a:xfrm>
          <a:prstGeom prst="line">
            <a:avLst/>
          </a:prstGeom>
          <a:ln>
            <a:solidFill>
              <a:srgbClr val="DDC1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CAEP_LogoFnl2C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87283" y="1429301"/>
            <a:ext cx="5732490" cy="94649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 rot="10800000">
            <a:off x="0" y="792"/>
            <a:ext cx="9144000" cy="1298714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58748"/>
            <a:ext cx="5486400" cy="7134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78937"/>
            <a:ext cx="2057400" cy="5747226"/>
          </a:xfrm>
        </p:spPr>
        <p:txBody>
          <a:bodyPr vert="eaVert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78937"/>
            <a:ext cx="6019800" cy="57472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633965"/>
            <a:ext cx="7772400" cy="1362075"/>
          </a:xfrm>
        </p:spPr>
        <p:txBody>
          <a:bodyPr anchor="t"/>
          <a:lstStyle>
            <a:lvl1pPr algn="l">
              <a:lnSpc>
                <a:spcPct val="100000"/>
              </a:lnSpc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 userDrawn="1"/>
        </p:nvSpPr>
        <p:spPr>
          <a:xfrm>
            <a:off x="6653213" y="2932113"/>
            <a:ext cx="1828800" cy="1773237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ounded Rectangular Callout 2"/>
          <p:cNvSpPr/>
          <p:nvPr userDrawn="1"/>
        </p:nvSpPr>
        <p:spPr>
          <a:xfrm>
            <a:off x="5478463" y="4383088"/>
            <a:ext cx="1828800" cy="1147762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ounded Rectangular Callout 3"/>
          <p:cNvSpPr/>
          <p:nvPr userDrawn="1"/>
        </p:nvSpPr>
        <p:spPr>
          <a:xfrm>
            <a:off x="6021388" y="1871663"/>
            <a:ext cx="1828800" cy="1146175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ounded Rectangular Callout 4"/>
          <p:cNvSpPr/>
          <p:nvPr userDrawn="1"/>
        </p:nvSpPr>
        <p:spPr>
          <a:xfrm>
            <a:off x="814388" y="3275013"/>
            <a:ext cx="1828800" cy="1147762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ounded Rectangular Callout 5"/>
          <p:cNvSpPr/>
          <p:nvPr userDrawn="1"/>
        </p:nvSpPr>
        <p:spPr>
          <a:xfrm>
            <a:off x="2028825" y="3017838"/>
            <a:ext cx="3740150" cy="2165350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ounded Rectangular Callout 6"/>
          <p:cNvSpPr/>
          <p:nvPr userDrawn="1"/>
        </p:nvSpPr>
        <p:spPr>
          <a:xfrm>
            <a:off x="200025" y="2222500"/>
            <a:ext cx="1828800" cy="1146175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ounded Rectangular Callout 7"/>
          <p:cNvSpPr/>
          <p:nvPr userDrawn="1"/>
        </p:nvSpPr>
        <p:spPr>
          <a:xfrm>
            <a:off x="2943225" y="852488"/>
            <a:ext cx="3449638" cy="2165350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ounded Rectangular Callout 8"/>
          <p:cNvSpPr/>
          <p:nvPr userDrawn="1"/>
        </p:nvSpPr>
        <p:spPr>
          <a:xfrm>
            <a:off x="1114425" y="1152525"/>
            <a:ext cx="1828800" cy="1147763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ular Callout 9"/>
          <p:cNvSpPr/>
          <p:nvPr userDrawn="1"/>
        </p:nvSpPr>
        <p:spPr>
          <a:xfrm>
            <a:off x="1728788" y="1336675"/>
            <a:ext cx="3124200" cy="2168525"/>
          </a:xfrm>
          <a:prstGeom prst="wedgeRectCallout">
            <a:avLst>
              <a:gd name="adj1" fmla="val -50148"/>
              <a:gd name="adj2" fmla="val 7974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ular Callout 10"/>
          <p:cNvSpPr/>
          <p:nvPr userDrawn="1"/>
        </p:nvSpPr>
        <p:spPr>
          <a:xfrm flipH="1" flipV="1">
            <a:off x="4267200" y="2795588"/>
            <a:ext cx="2914650" cy="2211387"/>
          </a:xfrm>
          <a:prstGeom prst="wedgeRectCallout">
            <a:avLst>
              <a:gd name="adj1" fmla="val -50148"/>
              <a:gd name="adj2" fmla="val 7974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160588" y="1336675"/>
            <a:ext cx="255905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0" b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dobe Arabic" pitchFamily="18" charset="-78"/>
              </a:rPr>
              <a:t>Q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3960813" y="2382838"/>
            <a:ext cx="1128712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600" b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dobe Arabic" pitchFamily="18" charset="-78"/>
              </a:rPr>
              <a:t>&amp;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251325" y="3017838"/>
            <a:ext cx="2141538" cy="1939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0" b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dobe Arabic" pitchFamily="18" charset="-78"/>
              </a:rPr>
              <a:t>A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8696"/>
            <a:ext cx="3008313" cy="1066404"/>
          </a:xfrm>
        </p:spPr>
        <p:txBody>
          <a:bodyPr anchor="b"/>
          <a:lstStyle>
            <a:lvl1pPr algn="l">
              <a:lnSpc>
                <a:spcPct val="100000"/>
              </a:lnSpc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68696"/>
            <a:ext cx="5111750" cy="5757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46475"/>
            <a:ext cx="3008313" cy="45796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CAEPnet.or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AEP_PPT_Bkgnd01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0" y="1591"/>
            <a:ext cx="9144000" cy="1417320"/>
          </a:xfrm>
          <a:prstGeom prst="rect">
            <a:avLst/>
          </a:prstGeom>
          <a:solidFill>
            <a:srgbClr val="047E58"/>
          </a:solidFill>
          <a:ln>
            <a:noFill/>
          </a:ln>
          <a:effectLst>
            <a:outerShdw blurRad="40005" dist="22987" dir="5400000" algn="tl" rotWithShape="0">
              <a:schemeClr val="tx1"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6140450"/>
            <a:ext cx="9144000" cy="717550"/>
          </a:xfrm>
          <a:prstGeom prst="rect">
            <a:avLst/>
          </a:prstGeom>
          <a:gradFill>
            <a:gsLst>
              <a:gs pos="0">
                <a:srgbClr val="DDC12B">
                  <a:alpha val="40000"/>
                </a:srgbClr>
              </a:gs>
              <a:gs pos="100000">
                <a:schemeClr val="bg1">
                  <a:alpha val="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96255" y="249238"/>
            <a:ext cx="8090546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96255" y="1685925"/>
            <a:ext cx="8090546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2937" y="6424252"/>
            <a:ext cx="5773864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cap="all" dirty="0">
                <a:solidFill>
                  <a:srgbClr val="3A7E5A"/>
                </a:solidFill>
                <a:latin typeface="Century Gothic"/>
                <a:ea typeface="+mn-ea"/>
                <a:cs typeface="Century Gothic"/>
              </a:rPr>
              <a:t>Connect with </a:t>
            </a:r>
            <a:r>
              <a:rPr lang="en-US" sz="1200" b="0" dirty="0" smtClean="0">
                <a:solidFill>
                  <a:srgbClr val="3A7E5A"/>
                </a:solidFill>
                <a:latin typeface="Century Gothic"/>
                <a:ea typeface="+mn-ea"/>
                <a:cs typeface="Century Gothic"/>
              </a:rPr>
              <a:t>CAEP </a:t>
            </a:r>
            <a:r>
              <a:rPr lang="en-US" sz="1200" b="1" dirty="0" smtClean="0">
                <a:solidFill>
                  <a:srgbClr val="DDC12B"/>
                </a:solidFill>
                <a:latin typeface="Century Gothic"/>
                <a:ea typeface="+mn-ea"/>
                <a:cs typeface="Century Gothic"/>
              </a:rPr>
              <a:t>|</a:t>
            </a:r>
            <a:r>
              <a:rPr lang="en-US" sz="1200" u="sng" dirty="0" smtClean="0">
                <a:solidFill>
                  <a:srgbClr val="3A7E5A"/>
                </a:solidFill>
                <a:latin typeface="Century Gothic"/>
                <a:ea typeface="+mn-ea"/>
                <a:cs typeface="Century Gothic"/>
                <a:hlinkClick r:id="rId15"/>
              </a:rPr>
              <a:t>www.CAEPnet.org</a:t>
            </a:r>
            <a:r>
              <a:rPr lang="en-US" sz="1200" u="sng" baseline="0" dirty="0" smtClean="0">
                <a:solidFill>
                  <a:srgbClr val="DDC12B"/>
                </a:solidFill>
                <a:latin typeface="Century Gothic"/>
                <a:ea typeface="+mn-ea"/>
                <a:cs typeface="Century Gothic"/>
              </a:rPr>
              <a:t>| </a:t>
            </a:r>
            <a:r>
              <a:rPr lang="en-US" sz="1200" dirty="0" smtClean="0">
                <a:solidFill>
                  <a:srgbClr val="3A7E5A"/>
                </a:solidFill>
                <a:latin typeface="Century Gothic"/>
                <a:ea typeface="+mn-ea"/>
                <a:cs typeface="Century Gothic"/>
              </a:rPr>
              <a:t>Twitter</a:t>
            </a:r>
            <a:r>
              <a:rPr lang="en-US" sz="1200" dirty="0">
                <a:solidFill>
                  <a:srgbClr val="3A7E5A"/>
                </a:solidFill>
                <a:latin typeface="Century Gothic"/>
                <a:ea typeface="+mn-ea"/>
                <a:cs typeface="Century Gothic"/>
              </a:rPr>
              <a:t>: @CAEPupdates</a:t>
            </a:r>
          </a:p>
        </p:txBody>
      </p:sp>
      <p:sp>
        <p:nvSpPr>
          <p:cNvPr id="1031" name="AutoShape 16"/>
          <p:cNvSpPr>
            <a:spLocks noChangeAspect="1" noChangeArrowheads="1"/>
          </p:cNvSpPr>
          <p:nvPr/>
        </p:nvSpPr>
        <p:spPr bwMode="auto">
          <a:xfrm>
            <a:off x="5851525" y="5859463"/>
            <a:ext cx="28067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Garamond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32" name="AutoShape 17"/>
          <p:cNvSpPr>
            <a:spLocks noChangeAspect="1" noChangeArrowheads="1"/>
          </p:cNvSpPr>
          <p:nvPr/>
        </p:nvSpPr>
        <p:spPr bwMode="auto">
          <a:xfrm>
            <a:off x="457200" y="249238"/>
            <a:ext cx="22113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Garamond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2" name="Picture 2" descr="CAEP logotype stacked_RGB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 bwMode="auto">
          <a:xfrm>
            <a:off x="596255" y="6297578"/>
            <a:ext cx="1783258" cy="29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 rot="16200000" flipV="1">
            <a:off x="-381813" y="708661"/>
            <a:ext cx="1417320" cy="1"/>
          </a:xfrm>
          <a:prstGeom prst="line">
            <a:avLst/>
          </a:prstGeom>
          <a:ln>
            <a:solidFill>
              <a:srgbClr val="DDC1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24690" y="6297578"/>
            <a:ext cx="5519310" cy="1588"/>
          </a:xfrm>
          <a:prstGeom prst="line">
            <a:avLst/>
          </a:prstGeom>
          <a:ln>
            <a:solidFill>
              <a:srgbClr val="DDC1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3" r:id="rId1"/>
    <p:sldLayoutId id="2147484708" r:id="rId2"/>
    <p:sldLayoutId id="2147484709" r:id="rId3"/>
    <p:sldLayoutId id="2147484710" r:id="rId4"/>
    <p:sldLayoutId id="2147484711" r:id="rId5"/>
    <p:sldLayoutId id="2147484714" r:id="rId6"/>
    <p:sldLayoutId id="2147484715" r:id="rId7"/>
    <p:sldLayoutId id="2147484716" r:id="rId8"/>
    <p:sldLayoutId id="2147484712" r:id="rId9"/>
    <p:sldLayoutId id="2147484717" r:id="rId10"/>
    <p:sldLayoutId id="2147484718" r:id="rId11"/>
    <p:sldLayoutId id="2147484719" r:id="rId12"/>
  </p:sldLayoutIdLst>
  <p:transition spd="med"/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0" kern="1200">
          <a:solidFill>
            <a:schemeClr val="bg1"/>
          </a:solidFill>
          <a:latin typeface="Century Gothic"/>
          <a:ea typeface="MS PGothic" pitchFamily="34" charset="-128"/>
          <a:cs typeface="Century Gothic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MS PGothic" pitchFamily="34" charset="-128"/>
          <a:cs typeface="Tahoma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MS PGothic" pitchFamily="34" charset="-128"/>
          <a:cs typeface="Tahoma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MS PGothic" pitchFamily="34" charset="-128"/>
          <a:cs typeface="Tahoma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MS PGothic" pitchFamily="34" charset="-128"/>
          <a:cs typeface="Tahoma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</a:defRPr>
      </a:lvl9pPr>
    </p:titleStyle>
    <p:bodyStyle>
      <a:lvl1pPr marL="174625" indent="-174625" algn="l" defTabSz="457200" rtl="0" eaLnBrk="0" fontAlgn="base" hangingPunct="0">
        <a:spcBef>
          <a:spcPct val="20000"/>
        </a:spcBef>
        <a:spcAft>
          <a:spcPct val="0"/>
        </a:spcAft>
        <a:buClr>
          <a:srgbClr val="DDC12B"/>
        </a:buClr>
        <a:buFont typeface="Arial" pitchFamily="34" charset="0"/>
        <a:buChar char="•"/>
        <a:defRPr sz="2400" kern="1200">
          <a:solidFill>
            <a:schemeClr val="tx1"/>
          </a:solidFill>
          <a:latin typeface="Century Gothic"/>
          <a:ea typeface="MS PGothic" pitchFamily="34" charset="-128"/>
          <a:cs typeface="Century Gothic"/>
        </a:defRPr>
      </a:lvl1pPr>
      <a:lvl2pPr marL="452438" indent="-284163" algn="l" defTabSz="457200" rtl="0" eaLnBrk="0" fontAlgn="base" hangingPunct="0">
        <a:spcBef>
          <a:spcPct val="20000"/>
        </a:spcBef>
        <a:spcAft>
          <a:spcPct val="0"/>
        </a:spcAft>
        <a:buClr>
          <a:srgbClr val="047E58"/>
        </a:buClr>
        <a:buFont typeface="Wingdings" charset="2"/>
        <a:buChar char="§"/>
        <a:defRPr sz="2200" kern="1200">
          <a:solidFill>
            <a:schemeClr val="tx1"/>
          </a:solidFill>
          <a:latin typeface="Century Gothic"/>
          <a:ea typeface="MS PGothic" pitchFamily="34" charset="-128"/>
          <a:cs typeface="Century Gothic"/>
        </a:defRPr>
      </a:lvl2pPr>
      <a:lvl3pPr marL="630238" indent="-177800" algn="l" defTabSz="457200" rtl="0" eaLnBrk="0" fontAlgn="base" hangingPunct="0">
        <a:spcBef>
          <a:spcPct val="20000"/>
        </a:spcBef>
        <a:spcAft>
          <a:spcPct val="0"/>
        </a:spcAft>
        <a:buClr>
          <a:srgbClr val="DDC12B"/>
        </a:buClr>
        <a:buFont typeface="Arial" pitchFamily="34" charset="0"/>
        <a:buChar char="•"/>
        <a:defRPr sz="2000" kern="1200">
          <a:solidFill>
            <a:schemeClr val="tx1"/>
          </a:solidFill>
          <a:latin typeface="Century Gothic"/>
          <a:ea typeface="MS PGothic" pitchFamily="34" charset="-128"/>
          <a:cs typeface="Century Gothic"/>
        </a:defRPr>
      </a:lvl3pPr>
      <a:lvl4pPr marL="862013" indent="-231775" algn="l" defTabSz="457200" rtl="0" eaLnBrk="0" fontAlgn="base" hangingPunct="0">
        <a:spcBef>
          <a:spcPct val="20000"/>
        </a:spcBef>
        <a:spcAft>
          <a:spcPct val="0"/>
        </a:spcAft>
        <a:buClr>
          <a:srgbClr val="047E58"/>
        </a:buClr>
        <a:buFont typeface="Arial" pitchFamily="34" charset="0"/>
        <a:buChar char="–"/>
        <a:defRPr sz="1800" kern="1200">
          <a:solidFill>
            <a:schemeClr val="tx1"/>
          </a:solidFill>
          <a:latin typeface="Century Gothic"/>
          <a:ea typeface="MS PGothic" pitchFamily="34" charset="-128"/>
          <a:cs typeface="Century Gothic"/>
        </a:defRPr>
      </a:lvl4pPr>
      <a:lvl5pPr marL="1081088" indent="-219075" algn="l" defTabSz="457200" rtl="0" eaLnBrk="0" fontAlgn="base" hangingPunct="0">
        <a:spcBef>
          <a:spcPct val="20000"/>
        </a:spcBef>
        <a:spcAft>
          <a:spcPct val="0"/>
        </a:spcAft>
        <a:buClr>
          <a:srgbClr val="047E58"/>
        </a:buClr>
        <a:buFont typeface="Arial" pitchFamily="34" charset="0"/>
        <a:buChar char="»"/>
        <a:defRPr sz="1800" kern="1200">
          <a:solidFill>
            <a:schemeClr val="tx1"/>
          </a:solidFill>
          <a:latin typeface="Century Gothic"/>
          <a:ea typeface="MS PGothic" pitchFamily="34" charset="-128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7283" y="3388093"/>
            <a:ext cx="7086600" cy="3159937"/>
          </a:xfrm>
        </p:spPr>
        <p:txBody>
          <a:bodyPr/>
          <a:lstStyle/>
          <a:p>
            <a:r>
              <a:rPr lang="en-US" dirty="0" smtClean="0"/>
              <a:t>Building on Strong Foundations: CAEP Standards 2 &amp; 4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OCTEO Spring Conference, March 5, 2015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11152"/>
            <a:ext cx="7647272" cy="1463409"/>
          </a:xfrm>
        </p:spPr>
        <p:txBody>
          <a:bodyPr/>
          <a:lstStyle/>
          <a:p>
            <a:r>
              <a:rPr lang="en-US" dirty="0" smtClean="0"/>
              <a:t>Patty Garvin, Senior Director, Selected Improvement and Transformation Initiative Pathways, CAEP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CAEP to TEXAS TECH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96900" y="1685925"/>
          <a:ext cx="8089900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on Strong Foundations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96900" y="1685925"/>
          <a:ext cx="8089900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CAEP NCATE CROSS WALK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251" y="1503363"/>
          <a:ext cx="9124749" cy="4504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7776"/>
                <a:gridCol w="4706973"/>
              </a:tblGrid>
              <a:tr h="519762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NCATE STANDARDS</a:t>
                      </a:r>
                      <a:endParaRPr lang="en-US" sz="2400" b="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2013 CAEP STANDARDS</a:t>
                      </a:r>
                      <a:endParaRPr lang="en-US" sz="2400" b="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73769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1: </a:t>
                      </a:r>
                      <a:r>
                        <a:rPr lang="en-US" i="1" baseline="0" dirty="0" smtClean="0"/>
                        <a:t>Candidate Knowledge, Skills, &amp; Professional Dispositions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Standard 1: 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Content &amp;</a:t>
                      </a:r>
                      <a:r>
                        <a:rPr lang="en-US" sz="18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edagogical Knowledge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50771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2: </a:t>
                      </a:r>
                      <a:r>
                        <a:rPr lang="en-US" i="1" baseline="0" dirty="0" smtClean="0"/>
                        <a:t>Assessment System &amp; Unit Evaluation</a:t>
                      </a:r>
                      <a:endParaRPr lang="en-US" i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Standard 5: 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Provider Quality Assurance &amp; Continuous Improvement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44585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3: </a:t>
                      </a:r>
                      <a:r>
                        <a:rPr lang="en-US" i="1" dirty="0" smtClean="0"/>
                        <a:t>Field Experiences &amp; Clinical</a:t>
                      </a:r>
                      <a:r>
                        <a:rPr lang="en-US" i="1" baseline="0" dirty="0" smtClean="0"/>
                        <a:t> Practice</a:t>
                      </a:r>
                      <a:endParaRPr lang="en-US" i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2:  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Clinical Partnerships &amp; Practice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3571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4:  </a:t>
                      </a:r>
                      <a:r>
                        <a:rPr lang="en-US" i="1" dirty="0" smtClean="0"/>
                        <a:t>Diversity</a:t>
                      </a:r>
                      <a:r>
                        <a:rPr lang="en-US" i="1" baseline="0" dirty="0" smtClean="0"/>
                        <a:t> </a:t>
                      </a:r>
                    </a:p>
                    <a:p>
                      <a:endParaRPr lang="en-US" i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Cross-cutting Them</a:t>
                      </a:r>
                      <a:r>
                        <a:rPr lang="en-US" baseline="0" dirty="0" smtClean="0"/>
                        <a:t>e of Diversity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8788">
                <a:tc>
                  <a:txBody>
                    <a:bodyPr/>
                    <a:lstStyle/>
                    <a:p>
                      <a:r>
                        <a:rPr lang="en-US" i="0" dirty="0" smtClean="0"/>
                        <a:t>Standard</a:t>
                      </a:r>
                      <a:r>
                        <a:rPr lang="en-US" i="0" baseline="0" dirty="0" smtClean="0"/>
                        <a:t> 5: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Faculty Qualifications, Performance, &amp; Development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20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Standard 6: </a:t>
                      </a:r>
                      <a:r>
                        <a:rPr lang="en-US" i="1" dirty="0" smtClean="0"/>
                        <a:t>Unit Governance &amp; Resources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2: </a:t>
            </a:r>
            <a:r>
              <a:rPr lang="en-US" i="1" dirty="0" smtClean="0"/>
              <a:t>Clinical Partnerships &amp; Practice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96900" y="1685925"/>
          <a:ext cx="8089900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2.1: Effective Partnerships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85652" y="1503363"/>
          <a:ext cx="8644592" cy="4637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Component 2.2: High-Quality Clinical Educators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96900" y="1685925"/>
          <a:ext cx="8089900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2.3: Positive Impact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96900" y="1685925"/>
          <a:ext cx="8089900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4: </a:t>
            </a:r>
            <a:r>
              <a:rPr lang="en-US" i="1" dirty="0" smtClean="0"/>
              <a:t>Program Impact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96900" y="1685925"/>
          <a:ext cx="8089900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4: Components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96900" y="1685925"/>
          <a:ext cx="8089900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AEP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CAEPupdated.potx</Template>
  <TotalTime>881</TotalTime>
  <Words>275</Words>
  <Application>Microsoft Macintosh PowerPoint</Application>
  <PresentationFormat>On-screen Show (4:3)</PresentationFormat>
  <Paragraphs>75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CAEPupdated</vt:lpstr>
      <vt:lpstr>Building on Strong Foundations: CAEP Standards 2 &amp; 4   OCTEO Spring Conference, March 5, 2015</vt:lpstr>
      <vt:lpstr>Building on Strong Foundations</vt:lpstr>
      <vt:lpstr>CAEP NCATE CROSS WALK</vt:lpstr>
      <vt:lpstr>Standard 2: Clinical Partnerships &amp; Practice </vt:lpstr>
      <vt:lpstr>Component 2.1: Effective Partnerships</vt:lpstr>
      <vt:lpstr>Component 2.2: High-Quality Clinical Educators</vt:lpstr>
      <vt:lpstr>Component 2.3: Positive Impact</vt:lpstr>
      <vt:lpstr>Standard 4: Program Impact</vt:lpstr>
      <vt:lpstr>Standard 4: Components</vt:lpstr>
      <vt:lpstr>CAEP to TEXAS TECH</vt:lpstr>
    </vt:vector>
  </TitlesOfParts>
  <Company>Varadero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 2004 Test Drive User</dc:creator>
  <cp:lastModifiedBy>patty</cp:lastModifiedBy>
  <cp:revision>99</cp:revision>
  <dcterms:created xsi:type="dcterms:W3CDTF">2013-04-17T01:51:08Z</dcterms:created>
  <dcterms:modified xsi:type="dcterms:W3CDTF">2015-02-13T19:35:44Z</dcterms:modified>
</cp:coreProperties>
</file>