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584" autoAdjust="0"/>
  </p:normalViewPr>
  <p:slideViewPr>
    <p:cSldViewPr>
      <p:cViewPr>
        <p:scale>
          <a:sx n="66" d="100"/>
          <a:sy n="66" d="100"/>
        </p:scale>
        <p:origin x="-79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1349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01E8D-274E-4CFC-8D8C-436E0F9FEFF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AFE6A0-677B-46CE-BA37-367B7CF382FF}">
      <dgm:prSet phldrT="[Text]"/>
      <dgm:spPr/>
      <dgm:t>
        <a:bodyPr/>
        <a:lstStyle/>
        <a:p>
          <a:r>
            <a:rPr lang="en-US" dirty="0" smtClean="0"/>
            <a:t>coordinator</a:t>
          </a:r>
          <a:endParaRPr lang="en-US" dirty="0"/>
        </a:p>
      </dgm:t>
    </dgm:pt>
    <dgm:pt modelId="{5D637D1A-E5B8-4256-9D97-066C8E20FD80}" type="parTrans" cxnId="{3B8AFC92-B9DC-4F07-82FD-5FEC4D6DCECA}">
      <dgm:prSet/>
      <dgm:spPr/>
      <dgm:t>
        <a:bodyPr/>
        <a:lstStyle/>
        <a:p>
          <a:endParaRPr lang="en-US"/>
        </a:p>
      </dgm:t>
    </dgm:pt>
    <dgm:pt modelId="{C217843F-F35F-44C8-8B1F-A8EBEBD7B84A}" type="sibTrans" cxnId="{3B8AFC92-B9DC-4F07-82FD-5FEC4D6DCECA}">
      <dgm:prSet/>
      <dgm:spPr/>
      <dgm:t>
        <a:bodyPr/>
        <a:lstStyle/>
        <a:p>
          <a:endParaRPr lang="en-US"/>
        </a:p>
      </dgm:t>
    </dgm:pt>
    <dgm:pt modelId="{C6B086D8-58D4-4972-9BBF-8DF86557F1FA}" type="asst">
      <dgm:prSet phldrT="[Text]"/>
      <dgm:spPr/>
      <dgm:t>
        <a:bodyPr/>
        <a:lstStyle/>
        <a:p>
          <a:r>
            <a:rPr lang="en-US" dirty="0" smtClean="0"/>
            <a:t>Administrator</a:t>
          </a:r>
          <a:endParaRPr lang="en-US" dirty="0"/>
        </a:p>
      </dgm:t>
    </dgm:pt>
    <dgm:pt modelId="{4DD13672-84EC-4AEE-8DFD-1B0585E6F66E}" type="parTrans" cxnId="{AD8D6B01-F2D8-44A5-8880-D815DBF1CC57}">
      <dgm:prSet/>
      <dgm:spPr/>
      <dgm:t>
        <a:bodyPr/>
        <a:lstStyle/>
        <a:p>
          <a:endParaRPr lang="en-US"/>
        </a:p>
      </dgm:t>
    </dgm:pt>
    <dgm:pt modelId="{4AC34B5E-9E51-474E-9105-752A4FF2108A}" type="sibTrans" cxnId="{AD8D6B01-F2D8-44A5-8880-D815DBF1CC57}">
      <dgm:prSet/>
      <dgm:spPr/>
      <dgm:t>
        <a:bodyPr/>
        <a:lstStyle/>
        <a:p>
          <a:endParaRPr lang="en-US"/>
        </a:p>
      </dgm:t>
    </dgm:pt>
    <dgm:pt modelId="{4E7F8582-0310-44F3-A337-D4EDE28EE164}">
      <dgm:prSet phldrT="[Text]"/>
      <dgm:spPr/>
      <dgm:t>
        <a:bodyPr/>
        <a:lstStyle/>
        <a:p>
          <a:r>
            <a:rPr lang="en-US" dirty="0" smtClean="0"/>
            <a:t>CT</a:t>
          </a:r>
          <a:endParaRPr lang="en-US" dirty="0"/>
        </a:p>
      </dgm:t>
    </dgm:pt>
    <dgm:pt modelId="{E3D05AB3-EBB6-4600-99C9-C40E6F32E8CC}" type="parTrans" cxnId="{9E23ED96-0F51-4CE7-BCF4-59EDF3F7C9A3}">
      <dgm:prSet/>
      <dgm:spPr/>
      <dgm:t>
        <a:bodyPr/>
        <a:lstStyle/>
        <a:p>
          <a:endParaRPr lang="en-US"/>
        </a:p>
      </dgm:t>
    </dgm:pt>
    <dgm:pt modelId="{80A6C1DA-CF9C-45D7-996D-81A5709AE810}" type="sibTrans" cxnId="{9E23ED96-0F51-4CE7-BCF4-59EDF3F7C9A3}">
      <dgm:prSet/>
      <dgm:spPr/>
      <dgm:t>
        <a:bodyPr/>
        <a:lstStyle/>
        <a:p>
          <a:endParaRPr lang="en-US"/>
        </a:p>
      </dgm:t>
    </dgm:pt>
    <dgm:pt modelId="{110F7E33-9ACB-45FF-B62B-CC5DAF7021AF}">
      <dgm:prSet phldrT="[Text]"/>
      <dgm:spPr/>
      <dgm:t>
        <a:bodyPr/>
        <a:lstStyle/>
        <a:p>
          <a:r>
            <a:rPr lang="en-US" dirty="0" smtClean="0"/>
            <a:t>Student</a:t>
          </a:r>
          <a:endParaRPr lang="en-US" dirty="0"/>
        </a:p>
      </dgm:t>
    </dgm:pt>
    <dgm:pt modelId="{42ECB17A-4A5C-4700-8D3A-5FD8E249834A}" type="parTrans" cxnId="{2CCE7AB1-28BA-486F-933B-C942D88E1FB1}">
      <dgm:prSet/>
      <dgm:spPr/>
      <dgm:t>
        <a:bodyPr/>
        <a:lstStyle/>
        <a:p>
          <a:endParaRPr lang="en-US"/>
        </a:p>
      </dgm:t>
    </dgm:pt>
    <dgm:pt modelId="{4D090514-0D26-4A8C-A95E-3A0D8A71B4E8}" type="sibTrans" cxnId="{2CCE7AB1-28BA-486F-933B-C942D88E1FB1}">
      <dgm:prSet/>
      <dgm:spPr/>
      <dgm:t>
        <a:bodyPr/>
        <a:lstStyle/>
        <a:p>
          <a:endParaRPr lang="en-US"/>
        </a:p>
      </dgm:t>
    </dgm:pt>
    <dgm:pt modelId="{223DE3BD-AC18-4928-887A-7D785F238E3C}">
      <dgm:prSet phldrT="[Text]"/>
      <dgm:spPr/>
      <dgm:t>
        <a:bodyPr/>
        <a:lstStyle/>
        <a:p>
          <a:r>
            <a:rPr lang="en-US" dirty="0" smtClean="0"/>
            <a:t>Faculty</a:t>
          </a:r>
          <a:endParaRPr lang="en-US" dirty="0"/>
        </a:p>
      </dgm:t>
    </dgm:pt>
    <dgm:pt modelId="{2E65141C-0AD4-4F2C-9D2D-F018F3AF4C87}" type="parTrans" cxnId="{EDE37D2A-B618-44F7-8301-6D1C1CC0BCD2}">
      <dgm:prSet/>
      <dgm:spPr/>
      <dgm:t>
        <a:bodyPr/>
        <a:lstStyle/>
        <a:p>
          <a:endParaRPr lang="en-US"/>
        </a:p>
      </dgm:t>
    </dgm:pt>
    <dgm:pt modelId="{6C938E16-D15D-4712-A98D-E4754E1B4E13}" type="sibTrans" cxnId="{EDE37D2A-B618-44F7-8301-6D1C1CC0BCD2}">
      <dgm:prSet/>
      <dgm:spPr/>
      <dgm:t>
        <a:bodyPr/>
        <a:lstStyle/>
        <a:p>
          <a:endParaRPr lang="en-US"/>
        </a:p>
      </dgm:t>
    </dgm:pt>
    <dgm:pt modelId="{E1DB0AC6-B71C-42F2-A8E8-B4946DAC79EB}" type="pres">
      <dgm:prSet presAssocID="{DA801E8D-274E-4CFC-8D8C-436E0F9FEFF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48A0F21-0DF6-4246-B9B6-5D960C58E5BF}" type="pres">
      <dgm:prSet presAssocID="{1CAFE6A0-677B-46CE-BA37-367B7CF382FF}" presName="hierRoot1" presStyleCnt="0">
        <dgm:presLayoutVars>
          <dgm:hierBranch val="init"/>
        </dgm:presLayoutVars>
      </dgm:prSet>
      <dgm:spPr/>
    </dgm:pt>
    <dgm:pt modelId="{83C96720-A1B4-48FC-9F53-EF4E277AF51E}" type="pres">
      <dgm:prSet presAssocID="{1CAFE6A0-677B-46CE-BA37-367B7CF382FF}" presName="rootComposite1" presStyleCnt="0"/>
      <dgm:spPr/>
    </dgm:pt>
    <dgm:pt modelId="{EEE677C6-99FA-46E9-A39E-5A5BB374832F}" type="pres">
      <dgm:prSet presAssocID="{1CAFE6A0-677B-46CE-BA37-367B7CF382FF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0417A0-8EF9-46D6-A287-9C5915487C6B}" type="pres">
      <dgm:prSet presAssocID="{1CAFE6A0-677B-46CE-BA37-367B7CF382FF}" presName="topArc1" presStyleLbl="parChTrans1D1" presStyleIdx="0" presStyleCnt="10"/>
      <dgm:spPr/>
    </dgm:pt>
    <dgm:pt modelId="{D0C0B1EA-5B0E-4CD0-86F8-A267BE2EC03A}" type="pres">
      <dgm:prSet presAssocID="{1CAFE6A0-677B-46CE-BA37-367B7CF382FF}" presName="bottomArc1" presStyleLbl="parChTrans1D1" presStyleIdx="1" presStyleCnt="10"/>
      <dgm:spPr/>
    </dgm:pt>
    <dgm:pt modelId="{35FE187A-C6B2-4F1D-A7B7-FBBDCFF02101}" type="pres">
      <dgm:prSet presAssocID="{1CAFE6A0-677B-46CE-BA37-367B7CF382FF}" presName="topConnNode1" presStyleLbl="node1" presStyleIdx="0" presStyleCnt="0"/>
      <dgm:spPr/>
      <dgm:t>
        <a:bodyPr/>
        <a:lstStyle/>
        <a:p>
          <a:endParaRPr lang="en-US"/>
        </a:p>
      </dgm:t>
    </dgm:pt>
    <dgm:pt modelId="{47B54DD8-A8B8-4EA5-8344-3B9320745CBC}" type="pres">
      <dgm:prSet presAssocID="{1CAFE6A0-677B-46CE-BA37-367B7CF382FF}" presName="hierChild2" presStyleCnt="0"/>
      <dgm:spPr/>
    </dgm:pt>
    <dgm:pt modelId="{CE8D74AF-BDD7-4F6A-BCA3-4B2B8046E1B4}" type="pres">
      <dgm:prSet presAssocID="{E3D05AB3-EBB6-4600-99C9-C40E6F32E8CC}" presName="Name28" presStyleLbl="parChTrans1D2" presStyleIdx="0" presStyleCnt="4"/>
      <dgm:spPr/>
      <dgm:t>
        <a:bodyPr/>
        <a:lstStyle/>
        <a:p>
          <a:endParaRPr lang="en-US"/>
        </a:p>
      </dgm:t>
    </dgm:pt>
    <dgm:pt modelId="{4CDCFA6E-EF9C-490F-9321-718FD61B6C82}" type="pres">
      <dgm:prSet presAssocID="{4E7F8582-0310-44F3-A337-D4EDE28EE164}" presName="hierRoot2" presStyleCnt="0">
        <dgm:presLayoutVars>
          <dgm:hierBranch val="init"/>
        </dgm:presLayoutVars>
      </dgm:prSet>
      <dgm:spPr/>
    </dgm:pt>
    <dgm:pt modelId="{80C2FE78-6639-4383-B3DA-EA22E7CA5A24}" type="pres">
      <dgm:prSet presAssocID="{4E7F8582-0310-44F3-A337-D4EDE28EE164}" presName="rootComposite2" presStyleCnt="0"/>
      <dgm:spPr/>
    </dgm:pt>
    <dgm:pt modelId="{811CE92F-7261-4BD9-A7A8-EF6051B5F424}" type="pres">
      <dgm:prSet presAssocID="{4E7F8582-0310-44F3-A337-D4EDE28EE16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3ED4D7-2991-4798-A944-E06A154BBA5D}" type="pres">
      <dgm:prSet presAssocID="{4E7F8582-0310-44F3-A337-D4EDE28EE164}" presName="topArc2" presStyleLbl="parChTrans1D1" presStyleIdx="2" presStyleCnt="10"/>
      <dgm:spPr/>
    </dgm:pt>
    <dgm:pt modelId="{12B7A5B3-3BFD-41D3-92AA-B97D331001EB}" type="pres">
      <dgm:prSet presAssocID="{4E7F8582-0310-44F3-A337-D4EDE28EE164}" presName="bottomArc2" presStyleLbl="parChTrans1D1" presStyleIdx="3" presStyleCnt="10"/>
      <dgm:spPr/>
    </dgm:pt>
    <dgm:pt modelId="{C32135F5-89DD-48D8-8E94-473674F17F1E}" type="pres">
      <dgm:prSet presAssocID="{4E7F8582-0310-44F3-A337-D4EDE28EE164}" presName="topConnNode2" presStyleLbl="node2" presStyleIdx="0" presStyleCnt="0"/>
      <dgm:spPr/>
      <dgm:t>
        <a:bodyPr/>
        <a:lstStyle/>
        <a:p>
          <a:endParaRPr lang="en-US"/>
        </a:p>
      </dgm:t>
    </dgm:pt>
    <dgm:pt modelId="{B0C8CC4E-7BEF-4376-84A0-7F2DC6F05EA9}" type="pres">
      <dgm:prSet presAssocID="{4E7F8582-0310-44F3-A337-D4EDE28EE164}" presName="hierChild4" presStyleCnt="0"/>
      <dgm:spPr/>
    </dgm:pt>
    <dgm:pt modelId="{C929179C-97BA-42B5-B569-67FFCC46585C}" type="pres">
      <dgm:prSet presAssocID="{4E7F8582-0310-44F3-A337-D4EDE28EE164}" presName="hierChild5" presStyleCnt="0"/>
      <dgm:spPr/>
    </dgm:pt>
    <dgm:pt modelId="{7994C71B-0EA8-4E1D-A912-7FA6A80EFC7E}" type="pres">
      <dgm:prSet presAssocID="{42ECB17A-4A5C-4700-8D3A-5FD8E249834A}" presName="Name28" presStyleLbl="parChTrans1D2" presStyleIdx="1" presStyleCnt="4"/>
      <dgm:spPr/>
      <dgm:t>
        <a:bodyPr/>
        <a:lstStyle/>
        <a:p>
          <a:endParaRPr lang="en-US"/>
        </a:p>
      </dgm:t>
    </dgm:pt>
    <dgm:pt modelId="{4772B5C4-7487-4E3A-9B85-E575D875992B}" type="pres">
      <dgm:prSet presAssocID="{110F7E33-9ACB-45FF-B62B-CC5DAF7021AF}" presName="hierRoot2" presStyleCnt="0">
        <dgm:presLayoutVars>
          <dgm:hierBranch val="init"/>
        </dgm:presLayoutVars>
      </dgm:prSet>
      <dgm:spPr/>
    </dgm:pt>
    <dgm:pt modelId="{B2787E51-BCFF-42D2-8820-89319FFA0DFD}" type="pres">
      <dgm:prSet presAssocID="{110F7E33-9ACB-45FF-B62B-CC5DAF7021AF}" presName="rootComposite2" presStyleCnt="0"/>
      <dgm:spPr/>
    </dgm:pt>
    <dgm:pt modelId="{3AC75574-FAB3-46A5-AC00-0C3F351B4655}" type="pres">
      <dgm:prSet presAssocID="{110F7E33-9ACB-45FF-B62B-CC5DAF7021A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D1D51C-9635-4686-B9E8-4661841511C8}" type="pres">
      <dgm:prSet presAssocID="{110F7E33-9ACB-45FF-B62B-CC5DAF7021AF}" presName="topArc2" presStyleLbl="parChTrans1D1" presStyleIdx="4" presStyleCnt="10"/>
      <dgm:spPr/>
    </dgm:pt>
    <dgm:pt modelId="{18689F19-AFEF-4279-88AF-E6233A4FA247}" type="pres">
      <dgm:prSet presAssocID="{110F7E33-9ACB-45FF-B62B-CC5DAF7021AF}" presName="bottomArc2" presStyleLbl="parChTrans1D1" presStyleIdx="5" presStyleCnt="10"/>
      <dgm:spPr/>
    </dgm:pt>
    <dgm:pt modelId="{1E3661BB-E228-4DED-85C9-D00C4BD7E36C}" type="pres">
      <dgm:prSet presAssocID="{110F7E33-9ACB-45FF-B62B-CC5DAF7021AF}" presName="topConnNode2" presStyleLbl="node2" presStyleIdx="0" presStyleCnt="0"/>
      <dgm:spPr/>
      <dgm:t>
        <a:bodyPr/>
        <a:lstStyle/>
        <a:p>
          <a:endParaRPr lang="en-US"/>
        </a:p>
      </dgm:t>
    </dgm:pt>
    <dgm:pt modelId="{EFA81231-33A9-4188-A80E-9E7AEEF170BC}" type="pres">
      <dgm:prSet presAssocID="{110F7E33-9ACB-45FF-B62B-CC5DAF7021AF}" presName="hierChild4" presStyleCnt="0"/>
      <dgm:spPr/>
    </dgm:pt>
    <dgm:pt modelId="{6B0AC0C9-7E4B-45D2-8AF6-3181B08DEAD1}" type="pres">
      <dgm:prSet presAssocID="{110F7E33-9ACB-45FF-B62B-CC5DAF7021AF}" presName="hierChild5" presStyleCnt="0"/>
      <dgm:spPr/>
    </dgm:pt>
    <dgm:pt modelId="{1E51E30E-248D-427A-9B83-DDB1D6A10353}" type="pres">
      <dgm:prSet presAssocID="{2E65141C-0AD4-4F2C-9D2D-F018F3AF4C87}" presName="Name28" presStyleLbl="parChTrans1D2" presStyleIdx="2" presStyleCnt="4"/>
      <dgm:spPr/>
      <dgm:t>
        <a:bodyPr/>
        <a:lstStyle/>
        <a:p>
          <a:endParaRPr lang="en-US"/>
        </a:p>
      </dgm:t>
    </dgm:pt>
    <dgm:pt modelId="{498303EF-9D64-4D92-AE47-AC908EBEB7E5}" type="pres">
      <dgm:prSet presAssocID="{223DE3BD-AC18-4928-887A-7D785F238E3C}" presName="hierRoot2" presStyleCnt="0">
        <dgm:presLayoutVars>
          <dgm:hierBranch val="init"/>
        </dgm:presLayoutVars>
      </dgm:prSet>
      <dgm:spPr/>
    </dgm:pt>
    <dgm:pt modelId="{EB9E4001-63DE-4DF9-82AB-76FC446E987D}" type="pres">
      <dgm:prSet presAssocID="{223DE3BD-AC18-4928-887A-7D785F238E3C}" presName="rootComposite2" presStyleCnt="0"/>
      <dgm:spPr/>
    </dgm:pt>
    <dgm:pt modelId="{5BE7B5FD-0289-4231-93FE-5DEDF4910497}" type="pres">
      <dgm:prSet presAssocID="{223DE3BD-AC18-4928-887A-7D785F238E3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92F869-D9C9-4173-975E-F39ACB5B6D3F}" type="pres">
      <dgm:prSet presAssocID="{223DE3BD-AC18-4928-887A-7D785F238E3C}" presName="topArc2" presStyleLbl="parChTrans1D1" presStyleIdx="6" presStyleCnt="10"/>
      <dgm:spPr/>
    </dgm:pt>
    <dgm:pt modelId="{4D63C044-8201-4683-B404-694116458DFF}" type="pres">
      <dgm:prSet presAssocID="{223DE3BD-AC18-4928-887A-7D785F238E3C}" presName="bottomArc2" presStyleLbl="parChTrans1D1" presStyleIdx="7" presStyleCnt="10"/>
      <dgm:spPr/>
    </dgm:pt>
    <dgm:pt modelId="{B5FFDF4C-EEF3-4358-A2FE-6B7CC7266648}" type="pres">
      <dgm:prSet presAssocID="{223DE3BD-AC18-4928-887A-7D785F238E3C}" presName="topConnNode2" presStyleLbl="node2" presStyleIdx="0" presStyleCnt="0"/>
      <dgm:spPr/>
      <dgm:t>
        <a:bodyPr/>
        <a:lstStyle/>
        <a:p>
          <a:endParaRPr lang="en-US"/>
        </a:p>
      </dgm:t>
    </dgm:pt>
    <dgm:pt modelId="{66AFAB65-C513-4A53-9003-6A3A2F7B5340}" type="pres">
      <dgm:prSet presAssocID="{223DE3BD-AC18-4928-887A-7D785F238E3C}" presName="hierChild4" presStyleCnt="0"/>
      <dgm:spPr/>
    </dgm:pt>
    <dgm:pt modelId="{193537F2-EBAF-45AD-A7C1-6C7CB0A8DADB}" type="pres">
      <dgm:prSet presAssocID="{223DE3BD-AC18-4928-887A-7D785F238E3C}" presName="hierChild5" presStyleCnt="0"/>
      <dgm:spPr/>
    </dgm:pt>
    <dgm:pt modelId="{93D7AE0A-2CCD-4F51-962B-BB7A4CC9EC5C}" type="pres">
      <dgm:prSet presAssocID="{1CAFE6A0-677B-46CE-BA37-367B7CF382FF}" presName="hierChild3" presStyleCnt="0"/>
      <dgm:spPr/>
    </dgm:pt>
    <dgm:pt modelId="{89E411B9-F431-4A1E-AAAD-0E60491DCA51}" type="pres">
      <dgm:prSet presAssocID="{4DD13672-84EC-4AEE-8DFD-1B0585E6F66E}" presName="Name101" presStyleLbl="parChTrans1D2" presStyleIdx="3" presStyleCnt="4"/>
      <dgm:spPr/>
      <dgm:t>
        <a:bodyPr/>
        <a:lstStyle/>
        <a:p>
          <a:endParaRPr lang="en-US"/>
        </a:p>
      </dgm:t>
    </dgm:pt>
    <dgm:pt modelId="{AB0876C9-CE02-4877-A350-75CAD679BB6E}" type="pres">
      <dgm:prSet presAssocID="{C6B086D8-58D4-4972-9BBF-8DF86557F1FA}" presName="hierRoot3" presStyleCnt="0">
        <dgm:presLayoutVars>
          <dgm:hierBranch val="init"/>
        </dgm:presLayoutVars>
      </dgm:prSet>
      <dgm:spPr/>
    </dgm:pt>
    <dgm:pt modelId="{B9F9B4CE-2DD4-480B-8499-09B28DA03E96}" type="pres">
      <dgm:prSet presAssocID="{C6B086D8-58D4-4972-9BBF-8DF86557F1FA}" presName="rootComposite3" presStyleCnt="0"/>
      <dgm:spPr/>
    </dgm:pt>
    <dgm:pt modelId="{8E5977E8-AACA-4861-B035-1FCB09470A79}" type="pres">
      <dgm:prSet presAssocID="{C6B086D8-58D4-4972-9BBF-8DF86557F1FA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D16C7E-F893-4682-9B0D-BE3B28938E91}" type="pres">
      <dgm:prSet presAssocID="{C6B086D8-58D4-4972-9BBF-8DF86557F1FA}" presName="topArc3" presStyleLbl="parChTrans1D1" presStyleIdx="8" presStyleCnt="10"/>
      <dgm:spPr/>
    </dgm:pt>
    <dgm:pt modelId="{E9F39D1A-2AA2-448B-8E9D-F1BA6AE36768}" type="pres">
      <dgm:prSet presAssocID="{C6B086D8-58D4-4972-9BBF-8DF86557F1FA}" presName="bottomArc3" presStyleLbl="parChTrans1D1" presStyleIdx="9" presStyleCnt="10"/>
      <dgm:spPr/>
    </dgm:pt>
    <dgm:pt modelId="{F7F541D6-281C-4E46-A34A-60B3DDFC4BF4}" type="pres">
      <dgm:prSet presAssocID="{C6B086D8-58D4-4972-9BBF-8DF86557F1FA}" presName="topConnNode3" presStyleLbl="asst1" presStyleIdx="0" presStyleCnt="0"/>
      <dgm:spPr/>
      <dgm:t>
        <a:bodyPr/>
        <a:lstStyle/>
        <a:p>
          <a:endParaRPr lang="en-US"/>
        </a:p>
      </dgm:t>
    </dgm:pt>
    <dgm:pt modelId="{49EE9CAA-0433-45D1-9426-8701CF16F6DF}" type="pres">
      <dgm:prSet presAssocID="{C6B086D8-58D4-4972-9BBF-8DF86557F1FA}" presName="hierChild6" presStyleCnt="0"/>
      <dgm:spPr/>
    </dgm:pt>
    <dgm:pt modelId="{4E9D37D1-CC32-46F6-B9AD-428EF69C6847}" type="pres">
      <dgm:prSet presAssocID="{C6B086D8-58D4-4972-9BBF-8DF86557F1FA}" presName="hierChild7" presStyleCnt="0"/>
      <dgm:spPr/>
    </dgm:pt>
  </dgm:ptLst>
  <dgm:cxnLst>
    <dgm:cxn modelId="{748B11B5-C7B2-4F4A-8FA8-AEDFA236D2FC}" type="presOf" srcId="{4DD13672-84EC-4AEE-8DFD-1B0585E6F66E}" destId="{89E411B9-F431-4A1E-AAAD-0E60491DCA51}" srcOrd="0" destOrd="0" presId="urn:microsoft.com/office/officeart/2008/layout/HalfCircleOrganizationChart"/>
    <dgm:cxn modelId="{80ACD147-9611-4FA1-A2E8-C15B8B058945}" type="presOf" srcId="{1CAFE6A0-677B-46CE-BA37-367B7CF382FF}" destId="{EEE677C6-99FA-46E9-A39E-5A5BB374832F}" srcOrd="0" destOrd="0" presId="urn:microsoft.com/office/officeart/2008/layout/HalfCircleOrganizationChart"/>
    <dgm:cxn modelId="{9E23ED96-0F51-4CE7-BCF4-59EDF3F7C9A3}" srcId="{1CAFE6A0-677B-46CE-BA37-367B7CF382FF}" destId="{4E7F8582-0310-44F3-A337-D4EDE28EE164}" srcOrd="1" destOrd="0" parTransId="{E3D05AB3-EBB6-4600-99C9-C40E6F32E8CC}" sibTransId="{80A6C1DA-CF9C-45D7-996D-81A5709AE810}"/>
    <dgm:cxn modelId="{2CE1D926-BA28-4104-95DB-855A90F5D91B}" type="presOf" srcId="{223DE3BD-AC18-4928-887A-7D785F238E3C}" destId="{B5FFDF4C-EEF3-4358-A2FE-6B7CC7266648}" srcOrd="1" destOrd="0" presId="urn:microsoft.com/office/officeart/2008/layout/HalfCircleOrganizationChart"/>
    <dgm:cxn modelId="{342C2986-802F-45A2-854E-EAAA26B9CF04}" type="presOf" srcId="{110F7E33-9ACB-45FF-B62B-CC5DAF7021AF}" destId="{1E3661BB-E228-4DED-85C9-D00C4BD7E36C}" srcOrd="1" destOrd="0" presId="urn:microsoft.com/office/officeart/2008/layout/HalfCircleOrganizationChart"/>
    <dgm:cxn modelId="{5F3C28BF-8F45-4350-ACB6-0F085FD719C8}" type="presOf" srcId="{223DE3BD-AC18-4928-887A-7D785F238E3C}" destId="{5BE7B5FD-0289-4231-93FE-5DEDF4910497}" srcOrd="0" destOrd="0" presId="urn:microsoft.com/office/officeart/2008/layout/HalfCircleOrganizationChart"/>
    <dgm:cxn modelId="{F0A6D539-4E06-4405-BBCD-802C72D2E1CE}" type="presOf" srcId="{C6B086D8-58D4-4972-9BBF-8DF86557F1FA}" destId="{F7F541D6-281C-4E46-A34A-60B3DDFC4BF4}" srcOrd="1" destOrd="0" presId="urn:microsoft.com/office/officeart/2008/layout/HalfCircleOrganizationChart"/>
    <dgm:cxn modelId="{E6DF6BE8-BCAD-47A3-9B52-6812F3C78EE8}" type="presOf" srcId="{4E7F8582-0310-44F3-A337-D4EDE28EE164}" destId="{C32135F5-89DD-48D8-8E94-473674F17F1E}" srcOrd="1" destOrd="0" presId="urn:microsoft.com/office/officeart/2008/layout/HalfCircleOrganizationChart"/>
    <dgm:cxn modelId="{030BD2F3-9CA5-4017-BCE7-2A31E4110F61}" type="presOf" srcId="{E3D05AB3-EBB6-4600-99C9-C40E6F32E8CC}" destId="{CE8D74AF-BDD7-4F6A-BCA3-4B2B8046E1B4}" srcOrd="0" destOrd="0" presId="urn:microsoft.com/office/officeart/2008/layout/HalfCircleOrganizationChart"/>
    <dgm:cxn modelId="{A9C6A0A1-DDD9-4CEB-AF56-B08B4B37C61D}" type="presOf" srcId="{110F7E33-9ACB-45FF-B62B-CC5DAF7021AF}" destId="{3AC75574-FAB3-46A5-AC00-0C3F351B4655}" srcOrd="0" destOrd="0" presId="urn:microsoft.com/office/officeart/2008/layout/HalfCircleOrganizationChart"/>
    <dgm:cxn modelId="{97FC8F57-1091-4ECE-AF15-DB688F14B61E}" type="presOf" srcId="{4E7F8582-0310-44F3-A337-D4EDE28EE164}" destId="{811CE92F-7261-4BD9-A7A8-EF6051B5F424}" srcOrd="0" destOrd="0" presId="urn:microsoft.com/office/officeart/2008/layout/HalfCircleOrganizationChart"/>
    <dgm:cxn modelId="{AC01CDC3-36D1-45FB-97C7-2829D804B550}" type="presOf" srcId="{42ECB17A-4A5C-4700-8D3A-5FD8E249834A}" destId="{7994C71B-0EA8-4E1D-A912-7FA6A80EFC7E}" srcOrd="0" destOrd="0" presId="urn:microsoft.com/office/officeart/2008/layout/HalfCircleOrganizationChart"/>
    <dgm:cxn modelId="{E4A3BC42-0588-4D8B-A45F-D4DB3AB6A668}" type="presOf" srcId="{DA801E8D-274E-4CFC-8D8C-436E0F9FEFFC}" destId="{E1DB0AC6-B71C-42F2-A8E8-B4946DAC79EB}" srcOrd="0" destOrd="0" presId="urn:microsoft.com/office/officeart/2008/layout/HalfCircleOrganizationChart"/>
    <dgm:cxn modelId="{3B8AFC92-B9DC-4F07-82FD-5FEC4D6DCECA}" srcId="{DA801E8D-274E-4CFC-8D8C-436E0F9FEFFC}" destId="{1CAFE6A0-677B-46CE-BA37-367B7CF382FF}" srcOrd="0" destOrd="0" parTransId="{5D637D1A-E5B8-4256-9D97-066C8E20FD80}" sibTransId="{C217843F-F35F-44C8-8B1F-A8EBEBD7B84A}"/>
    <dgm:cxn modelId="{AD8D6B01-F2D8-44A5-8880-D815DBF1CC57}" srcId="{1CAFE6A0-677B-46CE-BA37-367B7CF382FF}" destId="{C6B086D8-58D4-4972-9BBF-8DF86557F1FA}" srcOrd="0" destOrd="0" parTransId="{4DD13672-84EC-4AEE-8DFD-1B0585E6F66E}" sibTransId="{4AC34B5E-9E51-474E-9105-752A4FF2108A}"/>
    <dgm:cxn modelId="{CA3DD725-E978-42CA-A167-451354F022B9}" type="presOf" srcId="{1CAFE6A0-677B-46CE-BA37-367B7CF382FF}" destId="{35FE187A-C6B2-4F1D-A7B7-FBBDCFF02101}" srcOrd="1" destOrd="0" presId="urn:microsoft.com/office/officeart/2008/layout/HalfCircleOrganizationChart"/>
    <dgm:cxn modelId="{1A8F70BD-5222-4F70-926C-71F11AE612A2}" type="presOf" srcId="{C6B086D8-58D4-4972-9BBF-8DF86557F1FA}" destId="{8E5977E8-AACA-4861-B035-1FCB09470A79}" srcOrd="0" destOrd="0" presId="urn:microsoft.com/office/officeart/2008/layout/HalfCircleOrganizationChart"/>
    <dgm:cxn modelId="{EDE37D2A-B618-44F7-8301-6D1C1CC0BCD2}" srcId="{1CAFE6A0-677B-46CE-BA37-367B7CF382FF}" destId="{223DE3BD-AC18-4928-887A-7D785F238E3C}" srcOrd="3" destOrd="0" parTransId="{2E65141C-0AD4-4F2C-9D2D-F018F3AF4C87}" sibTransId="{6C938E16-D15D-4712-A98D-E4754E1B4E13}"/>
    <dgm:cxn modelId="{2CCE7AB1-28BA-486F-933B-C942D88E1FB1}" srcId="{1CAFE6A0-677B-46CE-BA37-367B7CF382FF}" destId="{110F7E33-9ACB-45FF-B62B-CC5DAF7021AF}" srcOrd="2" destOrd="0" parTransId="{42ECB17A-4A5C-4700-8D3A-5FD8E249834A}" sibTransId="{4D090514-0D26-4A8C-A95E-3A0D8A71B4E8}"/>
    <dgm:cxn modelId="{D260D407-F2D7-4873-B110-2694835A5690}" type="presOf" srcId="{2E65141C-0AD4-4F2C-9D2D-F018F3AF4C87}" destId="{1E51E30E-248D-427A-9B83-DDB1D6A10353}" srcOrd="0" destOrd="0" presId="urn:microsoft.com/office/officeart/2008/layout/HalfCircleOrganizationChart"/>
    <dgm:cxn modelId="{DF99D264-7D48-4D59-AD78-0BA7E7E996AC}" type="presParOf" srcId="{E1DB0AC6-B71C-42F2-A8E8-B4946DAC79EB}" destId="{048A0F21-0DF6-4246-B9B6-5D960C58E5BF}" srcOrd="0" destOrd="0" presId="urn:microsoft.com/office/officeart/2008/layout/HalfCircleOrganizationChart"/>
    <dgm:cxn modelId="{4924DE28-598A-4331-9443-E8930F8F6CFC}" type="presParOf" srcId="{048A0F21-0DF6-4246-B9B6-5D960C58E5BF}" destId="{83C96720-A1B4-48FC-9F53-EF4E277AF51E}" srcOrd="0" destOrd="0" presId="urn:microsoft.com/office/officeart/2008/layout/HalfCircleOrganizationChart"/>
    <dgm:cxn modelId="{F73B6257-850D-462E-8608-273BED9C0412}" type="presParOf" srcId="{83C96720-A1B4-48FC-9F53-EF4E277AF51E}" destId="{EEE677C6-99FA-46E9-A39E-5A5BB374832F}" srcOrd="0" destOrd="0" presId="urn:microsoft.com/office/officeart/2008/layout/HalfCircleOrganizationChart"/>
    <dgm:cxn modelId="{40DD9875-906A-496D-ADA5-3D30C78760E4}" type="presParOf" srcId="{83C96720-A1B4-48FC-9F53-EF4E277AF51E}" destId="{570417A0-8EF9-46D6-A287-9C5915487C6B}" srcOrd="1" destOrd="0" presId="urn:microsoft.com/office/officeart/2008/layout/HalfCircleOrganizationChart"/>
    <dgm:cxn modelId="{71D35658-B7C4-4A1D-A723-4D413569170B}" type="presParOf" srcId="{83C96720-A1B4-48FC-9F53-EF4E277AF51E}" destId="{D0C0B1EA-5B0E-4CD0-86F8-A267BE2EC03A}" srcOrd="2" destOrd="0" presId="urn:microsoft.com/office/officeart/2008/layout/HalfCircleOrganizationChart"/>
    <dgm:cxn modelId="{87615151-3462-42E7-9846-1F39C7D4DEF6}" type="presParOf" srcId="{83C96720-A1B4-48FC-9F53-EF4E277AF51E}" destId="{35FE187A-C6B2-4F1D-A7B7-FBBDCFF02101}" srcOrd="3" destOrd="0" presId="urn:microsoft.com/office/officeart/2008/layout/HalfCircleOrganizationChart"/>
    <dgm:cxn modelId="{15F4A041-CAEE-45F8-9BF5-9ADA3B0BB132}" type="presParOf" srcId="{048A0F21-0DF6-4246-B9B6-5D960C58E5BF}" destId="{47B54DD8-A8B8-4EA5-8344-3B9320745CBC}" srcOrd="1" destOrd="0" presId="urn:microsoft.com/office/officeart/2008/layout/HalfCircleOrganizationChart"/>
    <dgm:cxn modelId="{C7276468-2BD2-4722-99E6-0E7C3A492808}" type="presParOf" srcId="{47B54DD8-A8B8-4EA5-8344-3B9320745CBC}" destId="{CE8D74AF-BDD7-4F6A-BCA3-4B2B8046E1B4}" srcOrd="0" destOrd="0" presId="urn:microsoft.com/office/officeart/2008/layout/HalfCircleOrganizationChart"/>
    <dgm:cxn modelId="{712C5157-CD00-4750-B97B-2B1D27AF6365}" type="presParOf" srcId="{47B54DD8-A8B8-4EA5-8344-3B9320745CBC}" destId="{4CDCFA6E-EF9C-490F-9321-718FD61B6C82}" srcOrd="1" destOrd="0" presId="urn:microsoft.com/office/officeart/2008/layout/HalfCircleOrganizationChart"/>
    <dgm:cxn modelId="{027AFEEA-79FF-46F1-8C63-017CE39701C0}" type="presParOf" srcId="{4CDCFA6E-EF9C-490F-9321-718FD61B6C82}" destId="{80C2FE78-6639-4383-B3DA-EA22E7CA5A24}" srcOrd="0" destOrd="0" presId="urn:microsoft.com/office/officeart/2008/layout/HalfCircleOrganizationChart"/>
    <dgm:cxn modelId="{0BBF0FE2-CCDD-461F-B344-BB6FF70291FA}" type="presParOf" srcId="{80C2FE78-6639-4383-B3DA-EA22E7CA5A24}" destId="{811CE92F-7261-4BD9-A7A8-EF6051B5F424}" srcOrd="0" destOrd="0" presId="urn:microsoft.com/office/officeart/2008/layout/HalfCircleOrganizationChart"/>
    <dgm:cxn modelId="{1B10581F-9373-45C9-8BE6-2A8DA45EA7AE}" type="presParOf" srcId="{80C2FE78-6639-4383-B3DA-EA22E7CA5A24}" destId="{443ED4D7-2991-4798-A944-E06A154BBA5D}" srcOrd="1" destOrd="0" presId="urn:microsoft.com/office/officeart/2008/layout/HalfCircleOrganizationChart"/>
    <dgm:cxn modelId="{2697A75A-A909-42F6-84A7-6B957D895732}" type="presParOf" srcId="{80C2FE78-6639-4383-B3DA-EA22E7CA5A24}" destId="{12B7A5B3-3BFD-41D3-92AA-B97D331001EB}" srcOrd="2" destOrd="0" presId="urn:microsoft.com/office/officeart/2008/layout/HalfCircleOrganizationChart"/>
    <dgm:cxn modelId="{C066D334-0BFE-4BB5-97AE-E3865B879EB2}" type="presParOf" srcId="{80C2FE78-6639-4383-B3DA-EA22E7CA5A24}" destId="{C32135F5-89DD-48D8-8E94-473674F17F1E}" srcOrd="3" destOrd="0" presId="urn:microsoft.com/office/officeart/2008/layout/HalfCircleOrganizationChart"/>
    <dgm:cxn modelId="{4FD42197-CCB2-4316-97C8-D066D831FA0A}" type="presParOf" srcId="{4CDCFA6E-EF9C-490F-9321-718FD61B6C82}" destId="{B0C8CC4E-7BEF-4376-84A0-7F2DC6F05EA9}" srcOrd="1" destOrd="0" presId="urn:microsoft.com/office/officeart/2008/layout/HalfCircleOrganizationChart"/>
    <dgm:cxn modelId="{78677108-EAC2-4A0F-A762-7876F2862DC5}" type="presParOf" srcId="{4CDCFA6E-EF9C-490F-9321-718FD61B6C82}" destId="{C929179C-97BA-42B5-B569-67FFCC46585C}" srcOrd="2" destOrd="0" presId="urn:microsoft.com/office/officeart/2008/layout/HalfCircleOrganizationChart"/>
    <dgm:cxn modelId="{97DCCF23-6F8A-48A7-9F18-8776BC3584BD}" type="presParOf" srcId="{47B54DD8-A8B8-4EA5-8344-3B9320745CBC}" destId="{7994C71B-0EA8-4E1D-A912-7FA6A80EFC7E}" srcOrd="2" destOrd="0" presId="urn:microsoft.com/office/officeart/2008/layout/HalfCircleOrganizationChart"/>
    <dgm:cxn modelId="{024B8205-F228-4A0E-9087-3EBA95D4E9AF}" type="presParOf" srcId="{47B54DD8-A8B8-4EA5-8344-3B9320745CBC}" destId="{4772B5C4-7487-4E3A-9B85-E575D875992B}" srcOrd="3" destOrd="0" presId="urn:microsoft.com/office/officeart/2008/layout/HalfCircleOrganizationChart"/>
    <dgm:cxn modelId="{BBCEF307-A3A9-4036-B1A4-F555A63AE6F8}" type="presParOf" srcId="{4772B5C4-7487-4E3A-9B85-E575D875992B}" destId="{B2787E51-BCFF-42D2-8820-89319FFA0DFD}" srcOrd="0" destOrd="0" presId="urn:microsoft.com/office/officeart/2008/layout/HalfCircleOrganizationChart"/>
    <dgm:cxn modelId="{BCC04A7F-CFA5-491A-830D-8A0493AAE148}" type="presParOf" srcId="{B2787E51-BCFF-42D2-8820-89319FFA0DFD}" destId="{3AC75574-FAB3-46A5-AC00-0C3F351B4655}" srcOrd="0" destOrd="0" presId="urn:microsoft.com/office/officeart/2008/layout/HalfCircleOrganizationChart"/>
    <dgm:cxn modelId="{8E451BF4-F35E-4A94-99CF-2D963665D5B3}" type="presParOf" srcId="{B2787E51-BCFF-42D2-8820-89319FFA0DFD}" destId="{D0D1D51C-9635-4686-B9E8-4661841511C8}" srcOrd="1" destOrd="0" presId="urn:microsoft.com/office/officeart/2008/layout/HalfCircleOrganizationChart"/>
    <dgm:cxn modelId="{D94009BE-7F50-41B5-9DEB-97D353A89F7B}" type="presParOf" srcId="{B2787E51-BCFF-42D2-8820-89319FFA0DFD}" destId="{18689F19-AFEF-4279-88AF-E6233A4FA247}" srcOrd="2" destOrd="0" presId="urn:microsoft.com/office/officeart/2008/layout/HalfCircleOrganizationChart"/>
    <dgm:cxn modelId="{E31A8BA9-7A64-45D1-9BDA-FC2D3E1620F9}" type="presParOf" srcId="{B2787E51-BCFF-42D2-8820-89319FFA0DFD}" destId="{1E3661BB-E228-4DED-85C9-D00C4BD7E36C}" srcOrd="3" destOrd="0" presId="urn:microsoft.com/office/officeart/2008/layout/HalfCircleOrganizationChart"/>
    <dgm:cxn modelId="{A4AED06E-DF1A-495F-B8F9-A52282DB92AB}" type="presParOf" srcId="{4772B5C4-7487-4E3A-9B85-E575D875992B}" destId="{EFA81231-33A9-4188-A80E-9E7AEEF170BC}" srcOrd="1" destOrd="0" presId="urn:microsoft.com/office/officeart/2008/layout/HalfCircleOrganizationChart"/>
    <dgm:cxn modelId="{FD895878-4BF0-4C99-878F-6FAE6C72A8B9}" type="presParOf" srcId="{4772B5C4-7487-4E3A-9B85-E575D875992B}" destId="{6B0AC0C9-7E4B-45D2-8AF6-3181B08DEAD1}" srcOrd="2" destOrd="0" presId="urn:microsoft.com/office/officeart/2008/layout/HalfCircleOrganizationChart"/>
    <dgm:cxn modelId="{5F93F4C3-D932-4367-B188-1588DA9D9161}" type="presParOf" srcId="{47B54DD8-A8B8-4EA5-8344-3B9320745CBC}" destId="{1E51E30E-248D-427A-9B83-DDB1D6A10353}" srcOrd="4" destOrd="0" presId="urn:microsoft.com/office/officeart/2008/layout/HalfCircleOrganizationChart"/>
    <dgm:cxn modelId="{A4835099-AFA6-4DFE-A5B0-B25158EF17D8}" type="presParOf" srcId="{47B54DD8-A8B8-4EA5-8344-3B9320745CBC}" destId="{498303EF-9D64-4D92-AE47-AC908EBEB7E5}" srcOrd="5" destOrd="0" presId="urn:microsoft.com/office/officeart/2008/layout/HalfCircleOrganizationChart"/>
    <dgm:cxn modelId="{A5B3CE69-E312-4597-9E64-F837AEC34D27}" type="presParOf" srcId="{498303EF-9D64-4D92-AE47-AC908EBEB7E5}" destId="{EB9E4001-63DE-4DF9-82AB-76FC446E987D}" srcOrd="0" destOrd="0" presId="urn:microsoft.com/office/officeart/2008/layout/HalfCircleOrganizationChart"/>
    <dgm:cxn modelId="{772430E8-1296-4138-B2A6-6593A543A0D0}" type="presParOf" srcId="{EB9E4001-63DE-4DF9-82AB-76FC446E987D}" destId="{5BE7B5FD-0289-4231-93FE-5DEDF4910497}" srcOrd="0" destOrd="0" presId="urn:microsoft.com/office/officeart/2008/layout/HalfCircleOrganizationChart"/>
    <dgm:cxn modelId="{06B67F14-827B-4879-8568-8C86BA8EAF6B}" type="presParOf" srcId="{EB9E4001-63DE-4DF9-82AB-76FC446E987D}" destId="{0592F869-D9C9-4173-975E-F39ACB5B6D3F}" srcOrd="1" destOrd="0" presId="urn:microsoft.com/office/officeart/2008/layout/HalfCircleOrganizationChart"/>
    <dgm:cxn modelId="{2CBA6719-97B2-4CA7-868C-E24719222F20}" type="presParOf" srcId="{EB9E4001-63DE-4DF9-82AB-76FC446E987D}" destId="{4D63C044-8201-4683-B404-694116458DFF}" srcOrd="2" destOrd="0" presId="urn:microsoft.com/office/officeart/2008/layout/HalfCircleOrganizationChart"/>
    <dgm:cxn modelId="{50DB4EEC-DFC9-4D0D-96B6-1CE80C2E88EC}" type="presParOf" srcId="{EB9E4001-63DE-4DF9-82AB-76FC446E987D}" destId="{B5FFDF4C-EEF3-4358-A2FE-6B7CC7266648}" srcOrd="3" destOrd="0" presId="urn:microsoft.com/office/officeart/2008/layout/HalfCircleOrganizationChart"/>
    <dgm:cxn modelId="{99577683-EE78-4195-88DE-92561A55F96A}" type="presParOf" srcId="{498303EF-9D64-4D92-AE47-AC908EBEB7E5}" destId="{66AFAB65-C513-4A53-9003-6A3A2F7B5340}" srcOrd="1" destOrd="0" presId="urn:microsoft.com/office/officeart/2008/layout/HalfCircleOrganizationChart"/>
    <dgm:cxn modelId="{ADFDAED3-E866-4B0C-BBE2-5F249B69BF38}" type="presParOf" srcId="{498303EF-9D64-4D92-AE47-AC908EBEB7E5}" destId="{193537F2-EBAF-45AD-A7C1-6C7CB0A8DADB}" srcOrd="2" destOrd="0" presId="urn:microsoft.com/office/officeart/2008/layout/HalfCircleOrganizationChart"/>
    <dgm:cxn modelId="{E2D281AF-158C-4F65-A9C5-DB4F46746963}" type="presParOf" srcId="{048A0F21-0DF6-4246-B9B6-5D960C58E5BF}" destId="{93D7AE0A-2CCD-4F51-962B-BB7A4CC9EC5C}" srcOrd="2" destOrd="0" presId="urn:microsoft.com/office/officeart/2008/layout/HalfCircleOrganizationChart"/>
    <dgm:cxn modelId="{5B1BD405-8034-44E0-A996-DE1236A74FA2}" type="presParOf" srcId="{93D7AE0A-2CCD-4F51-962B-BB7A4CC9EC5C}" destId="{89E411B9-F431-4A1E-AAAD-0E60491DCA51}" srcOrd="0" destOrd="0" presId="urn:microsoft.com/office/officeart/2008/layout/HalfCircleOrganizationChart"/>
    <dgm:cxn modelId="{801D162A-8CD2-4CBE-9646-FF45CD4763BD}" type="presParOf" srcId="{93D7AE0A-2CCD-4F51-962B-BB7A4CC9EC5C}" destId="{AB0876C9-CE02-4877-A350-75CAD679BB6E}" srcOrd="1" destOrd="0" presId="urn:microsoft.com/office/officeart/2008/layout/HalfCircleOrganizationChart"/>
    <dgm:cxn modelId="{39238AE2-28BB-4A12-9D4B-1BD9D9CC3F4A}" type="presParOf" srcId="{AB0876C9-CE02-4877-A350-75CAD679BB6E}" destId="{B9F9B4CE-2DD4-480B-8499-09B28DA03E96}" srcOrd="0" destOrd="0" presId="urn:microsoft.com/office/officeart/2008/layout/HalfCircleOrganizationChart"/>
    <dgm:cxn modelId="{512BC9FB-F17D-4A31-9E0B-201273309CBD}" type="presParOf" srcId="{B9F9B4CE-2DD4-480B-8499-09B28DA03E96}" destId="{8E5977E8-AACA-4861-B035-1FCB09470A79}" srcOrd="0" destOrd="0" presId="urn:microsoft.com/office/officeart/2008/layout/HalfCircleOrganizationChart"/>
    <dgm:cxn modelId="{F3E42428-C498-40A1-96AD-CF17C50C7FA7}" type="presParOf" srcId="{B9F9B4CE-2DD4-480B-8499-09B28DA03E96}" destId="{A5D16C7E-F893-4682-9B0D-BE3B28938E91}" srcOrd="1" destOrd="0" presId="urn:microsoft.com/office/officeart/2008/layout/HalfCircleOrganizationChart"/>
    <dgm:cxn modelId="{F466C79B-E803-4916-895F-63629AF0DFA1}" type="presParOf" srcId="{B9F9B4CE-2DD4-480B-8499-09B28DA03E96}" destId="{E9F39D1A-2AA2-448B-8E9D-F1BA6AE36768}" srcOrd="2" destOrd="0" presId="urn:microsoft.com/office/officeart/2008/layout/HalfCircleOrganizationChart"/>
    <dgm:cxn modelId="{7CFBBCEB-DE6C-452A-B1F2-A409DD3C4E10}" type="presParOf" srcId="{B9F9B4CE-2DD4-480B-8499-09B28DA03E96}" destId="{F7F541D6-281C-4E46-A34A-60B3DDFC4BF4}" srcOrd="3" destOrd="0" presId="urn:microsoft.com/office/officeart/2008/layout/HalfCircleOrganizationChart"/>
    <dgm:cxn modelId="{70388373-B73B-40F6-9052-401C6FF8436D}" type="presParOf" srcId="{AB0876C9-CE02-4877-A350-75CAD679BB6E}" destId="{49EE9CAA-0433-45D1-9426-8701CF16F6DF}" srcOrd="1" destOrd="0" presId="urn:microsoft.com/office/officeart/2008/layout/HalfCircleOrganizationChart"/>
    <dgm:cxn modelId="{9B372E05-4F30-463E-A129-41A8DBD2C63E}" type="presParOf" srcId="{AB0876C9-CE02-4877-A350-75CAD679BB6E}" destId="{4E9D37D1-CC32-46F6-B9AD-428EF69C6847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D27A69-3B35-46BD-BD84-04FB820E7795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0ACF0E-4D1C-43F2-A55F-6848D861AD91}">
      <dgm:prSet phldrT="[Text]"/>
      <dgm:spPr/>
      <dgm:t>
        <a:bodyPr/>
        <a:lstStyle/>
        <a:p>
          <a:r>
            <a:rPr lang="en-US" dirty="0" smtClean="0"/>
            <a:t>Faculty </a:t>
          </a:r>
          <a:endParaRPr lang="en-US" dirty="0"/>
        </a:p>
      </dgm:t>
    </dgm:pt>
    <dgm:pt modelId="{B78B8861-9965-412F-9240-1E2D14D80F7A}" type="parTrans" cxnId="{53EF440E-C03E-4CAC-97CD-30E9A58F2376}">
      <dgm:prSet/>
      <dgm:spPr/>
      <dgm:t>
        <a:bodyPr/>
        <a:lstStyle/>
        <a:p>
          <a:endParaRPr lang="en-US"/>
        </a:p>
      </dgm:t>
    </dgm:pt>
    <dgm:pt modelId="{35D102B0-32CF-4652-8C7B-05F868A92E55}" type="sibTrans" cxnId="{53EF440E-C03E-4CAC-97CD-30E9A58F2376}">
      <dgm:prSet/>
      <dgm:spPr/>
      <dgm:t>
        <a:bodyPr/>
        <a:lstStyle/>
        <a:p>
          <a:endParaRPr lang="en-US"/>
        </a:p>
      </dgm:t>
    </dgm:pt>
    <dgm:pt modelId="{A77E5629-F442-48F1-98E0-C641E3FC43A0}">
      <dgm:prSet phldrT="[Text]"/>
      <dgm:spPr/>
      <dgm:t>
        <a:bodyPr/>
        <a:lstStyle/>
        <a:p>
          <a:r>
            <a:rPr lang="en-US" dirty="0" smtClean="0"/>
            <a:t>Student</a:t>
          </a:r>
          <a:endParaRPr lang="en-US" dirty="0"/>
        </a:p>
      </dgm:t>
    </dgm:pt>
    <dgm:pt modelId="{0413E4DC-EBC8-4AD6-AFE9-FC8A0E4E5D3E}" type="parTrans" cxnId="{881FBC06-EDAC-4DDE-B4CA-5AEEEB5B5865}">
      <dgm:prSet/>
      <dgm:spPr/>
      <dgm:t>
        <a:bodyPr/>
        <a:lstStyle/>
        <a:p>
          <a:endParaRPr lang="en-US"/>
        </a:p>
      </dgm:t>
    </dgm:pt>
    <dgm:pt modelId="{F4E2545C-1E8B-4761-9B7C-DCC3A22F64EC}" type="sibTrans" cxnId="{881FBC06-EDAC-4DDE-B4CA-5AEEEB5B5865}">
      <dgm:prSet/>
      <dgm:spPr/>
      <dgm:t>
        <a:bodyPr/>
        <a:lstStyle/>
        <a:p>
          <a:endParaRPr lang="en-US"/>
        </a:p>
      </dgm:t>
    </dgm:pt>
    <dgm:pt modelId="{286EBDA2-6DA0-4DA9-B0E2-AAEFFF505FA1}">
      <dgm:prSet phldrT="[Text]"/>
      <dgm:spPr/>
      <dgm:t>
        <a:bodyPr/>
        <a:lstStyle/>
        <a:p>
          <a:r>
            <a:rPr lang="en-US" dirty="0" smtClean="0"/>
            <a:t>CT/Administrator</a:t>
          </a:r>
          <a:endParaRPr lang="en-US" dirty="0"/>
        </a:p>
      </dgm:t>
    </dgm:pt>
    <dgm:pt modelId="{392219E2-4913-4B5F-A54F-50257D018093}" type="parTrans" cxnId="{A26DA5E2-B167-47C9-A2D4-A1D3EAA7A6E8}">
      <dgm:prSet/>
      <dgm:spPr/>
      <dgm:t>
        <a:bodyPr/>
        <a:lstStyle/>
        <a:p>
          <a:endParaRPr lang="en-US"/>
        </a:p>
      </dgm:t>
    </dgm:pt>
    <dgm:pt modelId="{786C71FD-711A-4E29-9A67-377077145615}" type="sibTrans" cxnId="{A26DA5E2-B167-47C9-A2D4-A1D3EAA7A6E8}">
      <dgm:prSet/>
      <dgm:spPr/>
      <dgm:t>
        <a:bodyPr/>
        <a:lstStyle/>
        <a:p>
          <a:endParaRPr lang="en-US"/>
        </a:p>
      </dgm:t>
    </dgm:pt>
    <dgm:pt modelId="{51B61428-F003-4BDD-A1D3-889A41EC0BC3}" type="pres">
      <dgm:prSet presAssocID="{D6D27A69-3B35-46BD-BD84-04FB820E77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26A906-9A05-4DC5-9615-B6DC09766D1A}" type="pres">
      <dgm:prSet presAssocID="{A00ACF0E-4D1C-43F2-A55F-6848D861AD9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28BC6-96E4-4E0B-ABD5-2FFA5E6B41AB}" type="pres">
      <dgm:prSet presAssocID="{35D102B0-32CF-4652-8C7B-05F868A92E55}" presName="sibTrans" presStyleLbl="sibTrans2D1" presStyleIdx="0" presStyleCnt="3"/>
      <dgm:spPr/>
      <dgm:t>
        <a:bodyPr/>
        <a:lstStyle/>
        <a:p>
          <a:endParaRPr lang="en-US"/>
        </a:p>
      </dgm:t>
    </dgm:pt>
    <dgm:pt modelId="{368E3A64-6302-4BDF-AF9B-951B65AB02D9}" type="pres">
      <dgm:prSet presAssocID="{35D102B0-32CF-4652-8C7B-05F868A92E55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0E9E7E3-853F-42E8-BE16-9F1DF0971F69}" type="pres">
      <dgm:prSet presAssocID="{A77E5629-F442-48F1-98E0-C641E3FC43A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E7079-F853-4806-86E9-777837727E8A}" type="pres">
      <dgm:prSet presAssocID="{F4E2545C-1E8B-4761-9B7C-DCC3A22F64E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7E0DDB92-86A9-4393-8F47-7719A693D25B}" type="pres">
      <dgm:prSet presAssocID="{F4E2545C-1E8B-4761-9B7C-DCC3A22F64EC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04A07F6D-59CE-4EB3-958F-9E8E95E3B631}" type="pres">
      <dgm:prSet presAssocID="{286EBDA2-6DA0-4DA9-B0E2-AAEFFF505FA1}" presName="node" presStyleLbl="node1" presStyleIdx="2" presStyleCnt="3" custRadScaleRad="99800" custRadScaleInc="1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9A4C57-2E00-4462-B7DC-FC120C917EAB}" type="pres">
      <dgm:prSet presAssocID="{786C71FD-711A-4E29-9A67-37707714561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1943F208-23F2-4247-8BD6-5EC475180137}" type="pres">
      <dgm:prSet presAssocID="{786C71FD-711A-4E29-9A67-377077145615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53EF440E-C03E-4CAC-97CD-30E9A58F2376}" srcId="{D6D27A69-3B35-46BD-BD84-04FB820E7795}" destId="{A00ACF0E-4D1C-43F2-A55F-6848D861AD91}" srcOrd="0" destOrd="0" parTransId="{B78B8861-9965-412F-9240-1E2D14D80F7A}" sibTransId="{35D102B0-32CF-4652-8C7B-05F868A92E55}"/>
    <dgm:cxn modelId="{A26DA5E2-B167-47C9-A2D4-A1D3EAA7A6E8}" srcId="{D6D27A69-3B35-46BD-BD84-04FB820E7795}" destId="{286EBDA2-6DA0-4DA9-B0E2-AAEFFF505FA1}" srcOrd="2" destOrd="0" parTransId="{392219E2-4913-4B5F-A54F-50257D018093}" sibTransId="{786C71FD-711A-4E29-9A67-377077145615}"/>
    <dgm:cxn modelId="{DB0482EA-4C8B-49B1-9092-37AFF1994EF9}" type="presOf" srcId="{D6D27A69-3B35-46BD-BD84-04FB820E7795}" destId="{51B61428-F003-4BDD-A1D3-889A41EC0BC3}" srcOrd="0" destOrd="0" presId="urn:microsoft.com/office/officeart/2005/8/layout/cycle7"/>
    <dgm:cxn modelId="{7F60C2EF-E94B-4E08-9879-9EB293AC86C0}" type="presOf" srcId="{35D102B0-32CF-4652-8C7B-05F868A92E55}" destId="{368E3A64-6302-4BDF-AF9B-951B65AB02D9}" srcOrd="1" destOrd="0" presId="urn:microsoft.com/office/officeart/2005/8/layout/cycle7"/>
    <dgm:cxn modelId="{E3A13729-E886-46DE-BE10-9A6D239D007B}" type="presOf" srcId="{F4E2545C-1E8B-4761-9B7C-DCC3A22F64EC}" destId="{7E0DDB92-86A9-4393-8F47-7719A693D25B}" srcOrd="1" destOrd="0" presId="urn:microsoft.com/office/officeart/2005/8/layout/cycle7"/>
    <dgm:cxn modelId="{6FD9AB95-D191-4C5C-ABDE-F5936BC0D02E}" type="presOf" srcId="{35D102B0-32CF-4652-8C7B-05F868A92E55}" destId="{2F528BC6-96E4-4E0B-ABD5-2FFA5E6B41AB}" srcOrd="0" destOrd="0" presId="urn:microsoft.com/office/officeart/2005/8/layout/cycle7"/>
    <dgm:cxn modelId="{881FBC06-EDAC-4DDE-B4CA-5AEEEB5B5865}" srcId="{D6D27A69-3B35-46BD-BD84-04FB820E7795}" destId="{A77E5629-F442-48F1-98E0-C641E3FC43A0}" srcOrd="1" destOrd="0" parTransId="{0413E4DC-EBC8-4AD6-AFE9-FC8A0E4E5D3E}" sibTransId="{F4E2545C-1E8B-4761-9B7C-DCC3A22F64EC}"/>
    <dgm:cxn modelId="{84314D7E-5B1D-45BB-A4D4-163ED2069578}" type="presOf" srcId="{286EBDA2-6DA0-4DA9-B0E2-AAEFFF505FA1}" destId="{04A07F6D-59CE-4EB3-958F-9E8E95E3B631}" srcOrd="0" destOrd="0" presId="urn:microsoft.com/office/officeart/2005/8/layout/cycle7"/>
    <dgm:cxn modelId="{2618A677-019B-4D1D-A94A-6C7D1CA85CFE}" type="presOf" srcId="{786C71FD-711A-4E29-9A67-377077145615}" destId="{CD9A4C57-2E00-4462-B7DC-FC120C917EAB}" srcOrd="0" destOrd="0" presId="urn:microsoft.com/office/officeart/2005/8/layout/cycle7"/>
    <dgm:cxn modelId="{3B6924F7-96CB-4EB7-9E30-08D64B9D54C5}" type="presOf" srcId="{786C71FD-711A-4E29-9A67-377077145615}" destId="{1943F208-23F2-4247-8BD6-5EC475180137}" srcOrd="1" destOrd="0" presId="urn:microsoft.com/office/officeart/2005/8/layout/cycle7"/>
    <dgm:cxn modelId="{FE41ADBC-674C-4B91-89CE-EC9248C24E8B}" type="presOf" srcId="{A00ACF0E-4D1C-43F2-A55F-6848D861AD91}" destId="{9626A906-9A05-4DC5-9615-B6DC09766D1A}" srcOrd="0" destOrd="0" presId="urn:microsoft.com/office/officeart/2005/8/layout/cycle7"/>
    <dgm:cxn modelId="{8B5A8405-1188-48AD-9F97-00CA1CD59099}" type="presOf" srcId="{A77E5629-F442-48F1-98E0-C641E3FC43A0}" destId="{E0E9E7E3-853F-42E8-BE16-9F1DF0971F69}" srcOrd="0" destOrd="0" presId="urn:microsoft.com/office/officeart/2005/8/layout/cycle7"/>
    <dgm:cxn modelId="{A5BDB2E4-DB78-4026-8F18-70A805ED48BF}" type="presOf" srcId="{F4E2545C-1E8B-4761-9B7C-DCC3A22F64EC}" destId="{BF0E7079-F853-4806-86E9-777837727E8A}" srcOrd="0" destOrd="0" presId="urn:microsoft.com/office/officeart/2005/8/layout/cycle7"/>
    <dgm:cxn modelId="{764DD809-972C-4B8F-8AC8-5D5F4F4CF923}" type="presParOf" srcId="{51B61428-F003-4BDD-A1D3-889A41EC0BC3}" destId="{9626A906-9A05-4DC5-9615-B6DC09766D1A}" srcOrd="0" destOrd="0" presId="urn:microsoft.com/office/officeart/2005/8/layout/cycle7"/>
    <dgm:cxn modelId="{3DF83CC2-41EB-4DBA-BE52-47B6495CEA7C}" type="presParOf" srcId="{51B61428-F003-4BDD-A1D3-889A41EC0BC3}" destId="{2F528BC6-96E4-4E0B-ABD5-2FFA5E6B41AB}" srcOrd="1" destOrd="0" presId="urn:microsoft.com/office/officeart/2005/8/layout/cycle7"/>
    <dgm:cxn modelId="{6B30E2F4-50D3-49DA-8CE6-B932EDF6FA05}" type="presParOf" srcId="{2F528BC6-96E4-4E0B-ABD5-2FFA5E6B41AB}" destId="{368E3A64-6302-4BDF-AF9B-951B65AB02D9}" srcOrd="0" destOrd="0" presId="urn:microsoft.com/office/officeart/2005/8/layout/cycle7"/>
    <dgm:cxn modelId="{9ECBE888-2F24-4FFB-8DED-5749D689BF6E}" type="presParOf" srcId="{51B61428-F003-4BDD-A1D3-889A41EC0BC3}" destId="{E0E9E7E3-853F-42E8-BE16-9F1DF0971F69}" srcOrd="2" destOrd="0" presId="urn:microsoft.com/office/officeart/2005/8/layout/cycle7"/>
    <dgm:cxn modelId="{B83BE537-C9AC-4C02-B140-B7F9C0A4C78B}" type="presParOf" srcId="{51B61428-F003-4BDD-A1D3-889A41EC0BC3}" destId="{BF0E7079-F853-4806-86E9-777837727E8A}" srcOrd="3" destOrd="0" presId="urn:microsoft.com/office/officeart/2005/8/layout/cycle7"/>
    <dgm:cxn modelId="{8F1D6225-DB00-4FB3-AAC7-DB2242F20136}" type="presParOf" srcId="{BF0E7079-F853-4806-86E9-777837727E8A}" destId="{7E0DDB92-86A9-4393-8F47-7719A693D25B}" srcOrd="0" destOrd="0" presId="urn:microsoft.com/office/officeart/2005/8/layout/cycle7"/>
    <dgm:cxn modelId="{4F35F0EB-FD2E-44B9-814A-B09D1579FCDB}" type="presParOf" srcId="{51B61428-F003-4BDD-A1D3-889A41EC0BC3}" destId="{04A07F6D-59CE-4EB3-958F-9E8E95E3B631}" srcOrd="4" destOrd="0" presId="urn:microsoft.com/office/officeart/2005/8/layout/cycle7"/>
    <dgm:cxn modelId="{4473BE68-0A83-49F1-8C0E-8257A845DC5A}" type="presParOf" srcId="{51B61428-F003-4BDD-A1D3-889A41EC0BC3}" destId="{CD9A4C57-2E00-4462-B7DC-FC120C917EAB}" srcOrd="5" destOrd="0" presId="urn:microsoft.com/office/officeart/2005/8/layout/cycle7"/>
    <dgm:cxn modelId="{9DD38CF5-250F-40E5-A074-636FBE339F7E}" type="presParOf" srcId="{CD9A4C57-2E00-4462-B7DC-FC120C917EAB}" destId="{1943F208-23F2-4247-8BD6-5EC47518013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411B9-F431-4A1E-AAAD-0E60491DCA51}">
      <dsp:nvSpPr>
        <dsp:cNvPr id="0" name=""/>
        <dsp:cNvSpPr/>
      </dsp:nvSpPr>
      <dsp:spPr>
        <a:xfrm>
          <a:off x="1416804" y="2201922"/>
          <a:ext cx="453953" cy="328159"/>
        </a:xfrm>
        <a:custGeom>
          <a:avLst/>
          <a:gdLst/>
          <a:ahLst/>
          <a:cxnLst/>
          <a:rect l="0" t="0" r="0" b="0"/>
          <a:pathLst>
            <a:path>
              <a:moveTo>
                <a:pt x="453953" y="0"/>
              </a:moveTo>
              <a:lnTo>
                <a:pt x="453953" y="328159"/>
              </a:lnTo>
              <a:lnTo>
                <a:pt x="0" y="32815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1E30E-248D-427A-9B83-DDB1D6A10353}">
      <dsp:nvSpPr>
        <dsp:cNvPr id="0" name=""/>
        <dsp:cNvSpPr/>
      </dsp:nvSpPr>
      <dsp:spPr>
        <a:xfrm>
          <a:off x="1870757" y="2201922"/>
          <a:ext cx="1323574" cy="1006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1498"/>
              </a:lnTo>
              <a:lnTo>
                <a:pt x="1323574" y="891498"/>
              </a:lnTo>
              <a:lnTo>
                <a:pt x="1323574" y="100635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94C71B-0EA8-4E1D-A912-7FA6A80EFC7E}">
      <dsp:nvSpPr>
        <dsp:cNvPr id="0" name=""/>
        <dsp:cNvSpPr/>
      </dsp:nvSpPr>
      <dsp:spPr>
        <a:xfrm>
          <a:off x="1825037" y="2201922"/>
          <a:ext cx="91440" cy="10063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635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D74AF-BDD7-4F6A-BCA3-4B2B8046E1B4}">
      <dsp:nvSpPr>
        <dsp:cNvPr id="0" name=""/>
        <dsp:cNvSpPr/>
      </dsp:nvSpPr>
      <dsp:spPr>
        <a:xfrm>
          <a:off x="547183" y="2201922"/>
          <a:ext cx="1323574" cy="1006354"/>
        </a:xfrm>
        <a:custGeom>
          <a:avLst/>
          <a:gdLst/>
          <a:ahLst/>
          <a:cxnLst/>
          <a:rect l="0" t="0" r="0" b="0"/>
          <a:pathLst>
            <a:path>
              <a:moveTo>
                <a:pt x="1323574" y="0"/>
              </a:moveTo>
              <a:lnTo>
                <a:pt x="1323574" y="891498"/>
              </a:lnTo>
              <a:lnTo>
                <a:pt x="0" y="891498"/>
              </a:lnTo>
              <a:lnTo>
                <a:pt x="0" y="100635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417A0-8EF9-46D6-A287-9C5915487C6B}">
      <dsp:nvSpPr>
        <dsp:cNvPr id="0" name=""/>
        <dsp:cNvSpPr/>
      </dsp:nvSpPr>
      <dsp:spPr>
        <a:xfrm>
          <a:off x="1597292" y="1654990"/>
          <a:ext cx="546931" cy="546931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C0B1EA-5B0E-4CD0-86F8-A267BE2EC03A}">
      <dsp:nvSpPr>
        <dsp:cNvPr id="0" name=""/>
        <dsp:cNvSpPr/>
      </dsp:nvSpPr>
      <dsp:spPr>
        <a:xfrm>
          <a:off x="1597292" y="1654990"/>
          <a:ext cx="546931" cy="546931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677C6-99FA-46E9-A39E-5A5BB374832F}">
      <dsp:nvSpPr>
        <dsp:cNvPr id="0" name=""/>
        <dsp:cNvSpPr/>
      </dsp:nvSpPr>
      <dsp:spPr>
        <a:xfrm>
          <a:off x="1323826" y="1753438"/>
          <a:ext cx="1093863" cy="35003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coordinator</a:t>
          </a:r>
          <a:endParaRPr lang="en-US" sz="1300" kern="1200" dirty="0"/>
        </a:p>
      </dsp:txBody>
      <dsp:txXfrm>
        <a:off x="1323826" y="1753438"/>
        <a:ext cx="1093863" cy="350036"/>
      </dsp:txXfrm>
    </dsp:sp>
    <dsp:sp modelId="{443ED4D7-2991-4798-A944-E06A154BBA5D}">
      <dsp:nvSpPr>
        <dsp:cNvPr id="0" name=""/>
        <dsp:cNvSpPr/>
      </dsp:nvSpPr>
      <dsp:spPr>
        <a:xfrm>
          <a:off x="273717" y="3208277"/>
          <a:ext cx="546931" cy="546931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7A5B3-3BFD-41D3-92AA-B97D331001EB}">
      <dsp:nvSpPr>
        <dsp:cNvPr id="0" name=""/>
        <dsp:cNvSpPr/>
      </dsp:nvSpPr>
      <dsp:spPr>
        <a:xfrm>
          <a:off x="273717" y="3208277"/>
          <a:ext cx="546931" cy="546931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CE92F-7261-4BD9-A7A8-EF6051B5F424}">
      <dsp:nvSpPr>
        <dsp:cNvPr id="0" name=""/>
        <dsp:cNvSpPr/>
      </dsp:nvSpPr>
      <dsp:spPr>
        <a:xfrm>
          <a:off x="251" y="3306724"/>
          <a:ext cx="1093863" cy="35003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CT</a:t>
          </a:r>
          <a:endParaRPr lang="en-US" sz="1300" kern="1200" dirty="0"/>
        </a:p>
      </dsp:txBody>
      <dsp:txXfrm>
        <a:off x="251" y="3306724"/>
        <a:ext cx="1093863" cy="350036"/>
      </dsp:txXfrm>
    </dsp:sp>
    <dsp:sp modelId="{D0D1D51C-9635-4686-B9E8-4661841511C8}">
      <dsp:nvSpPr>
        <dsp:cNvPr id="0" name=""/>
        <dsp:cNvSpPr/>
      </dsp:nvSpPr>
      <dsp:spPr>
        <a:xfrm>
          <a:off x="1597292" y="3208277"/>
          <a:ext cx="546931" cy="546931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89F19-AFEF-4279-88AF-E6233A4FA247}">
      <dsp:nvSpPr>
        <dsp:cNvPr id="0" name=""/>
        <dsp:cNvSpPr/>
      </dsp:nvSpPr>
      <dsp:spPr>
        <a:xfrm>
          <a:off x="1597292" y="3208277"/>
          <a:ext cx="546931" cy="546931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75574-FAB3-46A5-AC00-0C3F351B4655}">
      <dsp:nvSpPr>
        <dsp:cNvPr id="0" name=""/>
        <dsp:cNvSpPr/>
      </dsp:nvSpPr>
      <dsp:spPr>
        <a:xfrm>
          <a:off x="1323826" y="3306724"/>
          <a:ext cx="1093863" cy="35003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Student</a:t>
          </a:r>
          <a:endParaRPr lang="en-US" sz="1300" kern="1200" dirty="0"/>
        </a:p>
      </dsp:txBody>
      <dsp:txXfrm>
        <a:off x="1323826" y="3306724"/>
        <a:ext cx="1093863" cy="350036"/>
      </dsp:txXfrm>
    </dsp:sp>
    <dsp:sp modelId="{0592F869-D9C9-4173-975E-F39ACB5B6D3F}">
      <dsp:nvSpPr>
        <dsp:cNvPr id="0" name=""/>
        <dsp:cNvSpPr/>
      </dsp:nvSpPr>
      <dsp:spPr>
        <a:xfrm>
          <a:off x="2920867" y="3208277"/>
          <a:ext cx="546931" cy="546931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3C044-8201-4683-B404-694116458DFF}">
      <dsp:nvSpPr>
        <dsp:cNvPr id="0" name=""/>
        <dsp:cNvSpPr/>
      </dsp:nvSpPr>
      <dsp:spPr>
        <a:xfrm>
          <a:off x="2920867" y="3208277"/>
          <a:ext cx="546931" cy="546931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7B5FD-0289-4231-93FE-5DEDF4910497}">
      <dsp:nvSpPr>
        <dsp:cNvPr id="0" name=""/>
        <dsp:cNvSpPr/>
      </dsp:nvSpPr>
      <dsp:spPr>
        <a:xfrm>
          <a:off x="2647401" y="3306724"/>
          <a:ext cx="1093863" cy="35003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Faculty</a:t>
          </a:r>
          <a:endParaRPr lang="en-US" sz="1300" kern="1200" dirty="0"/>
        </a:p>
      </dsp:txBody>
      <dsp:txXfrm>
        <a:off x="2647401" y="3306724"/>
        <a:ext cx="1093863" cy="350036"/>
      </dsp:txXfrm>
    </dsp:sp>
    <dsp:sp modelId="{A5D16C7E-F893-4682-9B0D-BE3B28938E91}">
      <dsp:nvSpPr>
        <dsp:cNvPr id="0" name=""/>
        <dsp:cNvSpPr/>
      </dsp:nvSpPr>
      <dsp:spPr>
        <a:xfrm>
          <a:off x="935504" y="2431634"/>
          <a:ext cx="546931" cy="546931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F39D1A-2AA2-448B-8E9D-F1BA6AE36768}">
      <dsp:nvSpPr>
        <dsp:cNvPr id="0" name=""/>
        <dsp:cNvSpPr/>
      </dsp:nvSpPr>
      <dsp:spPr>
        <a:xfrm>
          <a:off x="935504" y="2431634"/>
          <a:ext cx="546931" cy="546931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5977E8-AACA-4861-B035-1FCB09470A79}">
      <dsp:nvSpPr>
        <dsp:cNvPr id="0" name=""/>
        <dsp:cNvSpPr/>
      </dsp:nvSpPr>
      <dsp:spPr>
        <a:xfrm>
          <a:off x="662038" y="2530081"/>
          <a:ext cx="1093863" cy="35003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Administrator</a:t>
          </a:r>
          <a:endParaRPr lang="en-US" sz="1300" kern="1200" dirty="0"/>
        </a:p>
      </dsp:txBody>
      <dsp:txXfrm>
        <a:off x="662038" y="2530081"/>
        <a:ext cx="1093863" cy="3500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6A906-9A05-4DC5-9615-B6DC09766D1A}">
      <dsp:nvSpPr>
        <dsp:cNvPr id="0" name=""/>
        <dsp:cNvSpPr/>
      </dsp:nvSpPr>
      <dsp:spPr>
        <a:xfrm>
          <a:off x="962876" y="1450536"/>
          <a:ext cx="1165110" cy="582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Faculty </a:t>
          </a:r>
          <a:endParaRPr lang="en-US" sz="1000" kern="1200" dirty="0"/>
        </a:p>
      </dsp:txBody>
      <dsp:txXfrm>
        <a:off x="979938" y="1467598"/>
        <a:ext cx="1130986" cy="548431"/>
      </dsp:txXfrm>
    </dsp:sp>
    <dsp:sp modelId="{2F528BC6-96E4-4E0B-ABD5-2FFA5E6B41AB}">
      <dsp:nvSpPr>
        <dsp:cNvPr id="0" name=""/>
        <dsp:cNvSpPr/>
      </dsp:nvSpPr>
      <dsp:spPr>
        <a:xfrm rot="3600000">
          <a:off x="1722519" y="2472977"/>
          <a:ext cx="607818" cy="20389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783687" y="2513756"/>
        <a:ext cx="485482" cy="122336"/>
      </dsp:txXfrm>
    </dsp:sp>
    <dsp:sp modelId="{E0E9E7E3-853F-42E8-BE16-9F1DF0971F69}">
      <dsp:nvSpPr>
        <dsp:cNvPr id="0" name=""/>
        <dsp:cNvSpPr/>
      </dsp:nvSpPr>
      <dsp:spPr>
        <a:xfrm>
          <a:off x="1924870" y="3116758"/>
          <a:ext cx="1165110" cy="582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Student</a:t>
          </a:r>
          <a:endParaRPr lang="en-US" sz="1000" kern="1200" dirty="0"/>
        </a:p>
      </dsp:txBody>
      <dsp:txXfrm>
        <a:off x="1941932" y="3133820"/>
        <a:ext cx="1130986" cy="548431"/>
      </dsp:txXfrm>
    </dsp:sp>
    <dsp:sp modelId="{BF0E7079-F853-4806-86E9-777837727E8A}">
      <dsp:nvSpPr>
        <dsp:cNvPr id="0" name=""/>
        <dsp:cNvSpPr/>
      </dsp:nvSpPr>
      <dsp:spPr>
        <a:xfrm rot="10820734">
          <a:off x="1241080" y="3300284"/>
          <a:ext cx="607818" cy="20389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1302248" y="3341063"/>
        <a:ext cx="485482" cy="122336"/>
      </dsp:txXfrm>
    </dsp:sp>
    <dsp:sp modelId="{04A07F6D-59CE-4EB3-958F-9E8E95E3B631}">
      <dsp:nvSpPr>
        <dsp:cNvPr id="0" name=""/>
        <dsp:cNvSpPr/>
      </dsp:nvSpPr>
      <dsp:spPr>
        <a:xfrm>
          <a:off x="0" y="3105148"/>
          <a:ext cx="1165110" cy="5825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CT/Administrator</a:t>
          </a:r>
          <a:endParaRPr lang="en-US" sz="1000" kern="1200" dirty="0"/>
        </a:p>
      </dsp:txBody>
      <dsp:txXfrm>
        <a:off x="17062" y="3122210"/>
        <a:ext cx="1130986" cy="548431"/>
      </dsp:txXfrm>
    </dsp:sp>
    <dsp:sp modelId="{CD9A4C57-2E00-4462-B7DC-FC120C917EAB}">
      <dsp:nvSpPr>
        <dsp:cNvPr id="0" name=""/>
        <dsp:cNvSpPr/>
      </dsp:nvSpPr>
      <dsp:spPr>
        <a:xfrm rot="18011796">
          <a:off x="760083" y="2467173"/>
          <a:ext cx="607818" cy="20389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821251" y="2507952"/>
        <a:ext cx="485482" cy="122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F9FCE-061C-49FF-808C-D8DA8B619D53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3FEAC-6893-4166-827F-C13AA809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13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13FEAC-6893-4166-827F-C13AA809F0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03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84B203A-B52D-4B83-A060-D5ACFD79667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288B8BC-3239-4FB3-B0F0-F78376FFAB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72" y="1143000"/>
            <a:ext cx="4543063" cy="3886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The Wilmington Professional Development School Model:  A New Paradigm for Pre-Service Teacher Experiences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4419600"/>
            <a:ext cx="3309803" cy="1260629"/>
          </a:xfrm>
        </p:spPr>
        <p:txBody>
          <a:bodyPr/>
          <a:lstStyle/>
          <a:p>
            <a:r>
              <a:rPr lang="en-US" dirty="0" smtClean="0"/>
              <a:t>Lisa Bauer, </a:t>
            </a:r>
            <a:r>
              <a:rPr lang="en-US" dirty="0" err="1" smtClean="0"/>
              <a:t>Ed.D</a:t>
            </a:r>
            <a:r>
              <a:rPr lang="en-US" dirty="0" smtClean="0"/>
              <a:t>, Gary Louis, Ed. D., Michele Beery, Ph.D., Terry Miller, </a:t>
            </a:r>
            <a:r>
              <a:rPr lang="en-US" dirty="0" err="1" smtClean="0"/>
              <a:t>Ed.D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43000"/>
            <a:ext cx="4495800" cy="274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59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609600"/>
            <a:ext cx="3300984" cy="665978"/>
          </a:xfrm>
        </p:spPr>
        <p:txBody>
          <a:bodyPr/>
          <a:lstStyle/>
          <a:p>
            <a:r>
              <a:rPr lang="en-US" dirty="0" smtClean="0"/>
              <a:t>Reflection Points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>
          <a:xfrm>
            <a:off x="1143000" y="762000"/>
            <a:ext cx="3359623" cy="5468112"/>
          </a:xfrm>
        </p:spPr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4572000" y="1447801"/>
            <a:ext cx="3452973" cy="4572000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 smtClean="0">
                <a:solidFill>
                  <a:srgbClr val="FF0000"/>
                </a:solidFill>
              </a:rPr>
              <a:t>How do we build enough trust with our K-12 colleagues to be invited </a:t>
            </a:r>
            <a:r>
              <a:rPr lang="en-US" sz="1900" dirty="0" smtClean="0">
                <a:solidFill>
                  <a:srgbClr val="FF0000"/>
                </a:solidFill>
              </a:rPr>
              <a:t>into</a:t>
            </a:r>
            <a:r>
              <a:rPr lang="en-US" sz="1900" dirty="0" smtClean="0">
                <a:solidFill>
                  <a:srgbClr val="FF0000"/>
                </a:solidFill>
              </a:rPr>
              <a:t> volunteer </a:t>
            </a:r>
            <a:r>
              <a:rPr lang="en-US" sz="1900" dirty="0" smtClean="0">
                <a:solidFill>
                  <a:srgbClr val="FF0000"/>
                </a:solidFill>
              </a:rPr>
              <a:t>in meaningful ways?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1900" dirty="0" smtClean="0"/>
              <a:t>Developing Reflective </a:t>
            </a:r>
            <a:r>
              <a:rPr lang="en-US" sz="1900" dirty="0" err="1" smtClean="0"/>
              <a:t>Practioners</a:t>
            </a:r>
            <a:endParaRPr lang="en-US" sz="1900" dirty="0" smtClean="0"/>
          </a:p>
          <a:p>
            <a:pPr lvl="1"/>
            <a:r>
              <a:rPr lang="en-US" sz="1800" dirty="0" smtClean="0"/>
              <a:t>What’s the right number of students to make it work?</a:t>
            </a:r>
          </a:p>
          <a:p>
            <a:pPr lvl="1"/>
            <a:r>
              <a:rPr lang="en-US" sz="1800" dirty="0" smtClean="0"/>
              <a:t>Faculty as leaders</a:t>
            </a:r>
          </a:p>
          <a:p>
            <a:pPr lvl="1"/>
            <a:r>
              <a:rPr lang="en-US" sz="1800" dirty="0" smtClean="0"/>
              <a:t>Building professional community online?</a:t>
            </a:r>
          </a:p>
          <a:p>
            <a:pPr lvl="1"/>
            <a:r>
              <a:rPr lang="en-US" sz="1800" dirty="0" smtClean="0"/>
              <a:t>Structuring of Discussion Boards</a:t>
            </a:r>
          </a:p>
          <a:p>
            <a:pPr lvl="1"/>
            <a:r>
              <a:rPr lang="en-US" sz="1800" dirty="0" smtClean="0"/>
              <a:t>Keeping discussions reflective</a:t>
            </a:r>
          </a:p>
          <a:p>
            <a:pPr lvl="1"/>
            <a:r>
              <a:rPr lang="en-US" sz="1800" dirty="0" smtClean="0"/>
              <a:t>Creating group reflection as a habit of mind</a:t>
            </a:r>
            <a:endParaRPr lang="en-US" sz="1800" dirty="0"/>
          </a:p>
          <a:p>
            <a:pPr lvl="1"/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399"/>
            <a:ext cx="3962400" cy="36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30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1066801"/>
            <a:ext cx="3304572" cy="990600"/>
          </a:xfrm>
        </p:spPr>
        <p:txBody>
          <a:bodyPr/>
          <a:lstStyle/>
          <a:p>
            <a:r>
              <a:rPr lang="en-US" dirty="0" smtClean="0"/>
              <a:t>Previous Model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2590800"/>
            <a:ext cx="3298784" cy="189890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Field Hours associated with Methods classes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nherited setup from @ 80s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Traditional field coordinator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Top down, little opportunity for CIP loop</a:t>
            </a:r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39190242"/>
              </p:ext>
            </p:extLst>
          </p:nvPr>
        </p:nvGraphicFramePr>
        <p:xfrm>
          <a:off x="838200" y="762000"/>
          <a:ext cx="3741516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801"/>
            <a:ext cx="184042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590801"/>
            <a:ext cx="1204670" cy="12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0"/>
            <a:ext cx="99970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263" y="4546922"/>
            <a:ext cx="801674" cy="1639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817" y="4546922"/>
            <a:ext cx="1064871" cy="106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65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762000"/>
            <a:ext cx="3300984" cy="582977"/>
          </a:xfrm>
        </p:spPr>
        <p:txBody>
          <a:bodyPr/>
          <a:lstStyle/>
          <a:p>
            <a:r>
              <a:rPr lang="en-US" dirty="0" smtClean="0"/>
              <a:t>Previous Benefits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>
          <a:xfrm>
            <a:off x="1144350" y="609600"/>
            <a:ext cx="3359623" cy="5468112"/>
          </a:xfrm>
        </p:spPr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4724400" y="1524000"/>
            <a:ext cx="3300573" cy="457199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8000" dirty="0" smtClean="0"/>
              <a:t>Students could be sent to field placement with instructions geared to a specific methods course</a:t>
            </a:r>
          </a:p>
          <a:p>
            <a:r>
              <a:rPr lang="en-US" sz="8000" dirty="0" smtClean="0"/>
              <a:t>Double-Edged Swords</a:t>
            </a:r>
          </a:p>
          <a:p>
            <a:pPr lvl="1"/>
            <a:r>
              <a:rPr lang="en-US" sz="8000" dirty="0" smtClean="0"/>
              <a:t>College faculty had fewer responsibilities (less power?) and (some)less time commitment in the field</a:t>
            </a:r>
          </a:p>
          <a:p>
            <a:pPr lvl="1"/>
            <a:r>
              <a:rPr lang="en-US" sz="8000" dirty="0" smtClean="0"/>
              <a:t>Students had a greater number of districts to observe in more than double the number of districts</a:t>
            </a:r>
            <a:endParaRPr lang="en-US" sz="8000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4132854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373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Communication Difficulties between College Instructors and Public School Personnel</a:t>
            </a:r>
          </a:p>
          <a:p>
            <a:pPr lvl="1"/>
            <a:r>
              <a:rPr lang="en-US" dirty="0" smtClean="0"/>
              <a:t>Placement Coordinator spread pretty thin with uneven personal relationships with administrators and teachers</a:t>
            </a:r>
          </a:p>
          <a:p>
            <a:pPr lvl="1"/>
            <a:r>
              <a:rPr lang="en-US" dirty="0" smtClean="0"/>
              <a:t>Almost no contact between methods faculty supervising students and cooperating teachers</a:t>
            </a:r>
          </a:p>
          <a:p>
            <a:pPr lvl="1"/>
            <a:r>
              <a:rPr lang="en-US" dirty="0" smtClean="0"/>
              <a:t>CTs often uncomfortable registering concerns and complaints about students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Challenges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4114800"/>
            <a:ext cx="34290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7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Levels of mistrust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Results</a:t>
            </a:r>
          </a:p>
          <a:p>
            <a:r>
              <a:rPr lang="en-US" dirty="0" smtClean="0"/>
              <a:t>Levels of Mistrust</a:t>
            </a:r>
          </a:p>
          <a:p>
            <a:pPr lvl="1"/>
            <a:r>
              <a:rPr lang="en-US" dirty="0" smtClean="0"/>
              <a:t>Placement Coordinator/School administrator</a:t>
            </a:r>
          </a:p>
          <a:p>
            <a:pPr lvl="1"/>
            <a:r>
              <a:rPr lang="en-US" dirty="0" smtClean="0"/>
              <a:t>Faculty/Placement Coordinator</a:t>
            </a:r>
          </a:p>
          <a:p>
            <a:pPr lvl="1"/>
            <a:r>
              <a:rPr lang="en-US" dirty="0" smtClean="0"/>
              <a:t>Triangles of codependence</a:t>
            </a:r>
          </a:p>
          <a:p>
            <a:pPr lvl="1"/>
            <a:r>
              <a:rPr lang="en-US" dirty="0" smtClean="0"/>
              <a:t>Unclear roles led to students falling through the cracks AND schools being reluctant to take students</a:t>
            </a:r>
          </a:p>
          <a:p>
            <a:pPr lvl="1"/>
            <a:r>
              <a:rPr lang="en-US" dirty="0" smtClean="0"/>
              <a:t>Students </a:t>
            </a:r>
            <a:r>
              <a:rPr lang="en-US" dirty="0"/>
              <a:t>often were placed in a position of having to take too much responsibility for placements</a:t>
            </a:r>
          </a:p>
          <a:p>
            <a:pPr lvl="1"/>
            <a:endParaRPr lang="en-US" dirty="0"/>
          </a:p>
          <a:p>
            <a:r>
              <a:rPr lang="en-US" dirty="0" smtClean="0"/>
              <a:t>Field Coordinator did not work with students in the field or in the classroom until they were student teachers (Over two coordinators)</a:t>
            </a:r>
          </a:p>
          <a:p>
            <a:r>
              <a:rPr lang="en-US" dirty="0">
                <a:solidFill>
                  <a:srgbClr val="C00000"/>
                </a:solidFill>
              </a:rPr>
              <a:t>Students often were placed in a position of having to take too much responsibility for placements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5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990600"/>
            <a:ext cx="6637468" cy="1362075"/>
          </a:xfrm>
        </p:spPr>
        <p:txBody>
          <a:bodyPr/>
          <a:lstStyle/>
          <a:p>
            <a:r>
              <a:rPr lang="en-US" dirty="0" smtClean="0"/>
              <a:t>Why We Changed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727" y="2362200"/>
            <a:ext cx="6705600" cy="4109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898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861494"/>
              </p:ext>
            </p:extLst>
          </p:nvPr>
        </p:nvGraphicFramePr>
        <p:xfrm>
          <a:off x="1146175" y="857250"/>
          <a:ext cx="3090863" cy="514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Model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Placement responsibilities shared across department</a:t>
            </a:r>
          </a:p>
          <a:p>
            <a:r>
              <a:rPr lang="en-US" dirty="0" smtClean="0"/>
              <a:t>Each professor takes a limited number of schools</a:t>
            </a:r>
          </a:p>
          <a:p>
            <a:r>
              <a:rPr lang="en-US" dirty="0" smtClean="0"/>
              <a:t>Professors build relationships with individual administrators and CTs</a:t>
            </a:r>
          </a:p>
          <a:p>
            <a:r>
              <a:rPr lang="en-US" dirty="0" smtClean="0"/>
              <a:t>Everybody out in the school Tues and Thursday mornings</a:t>
            </a:r>
          </a:p>
          <a:p>
            <a:r>
              <a:rPr lang="en-US" dirty="0" smtClean="0"/>
              <a:t>All Practicum students are linked to a Discussion Board</a:t>
            </a:r>
          </a:p>
          <a:p>
            <a:r>
              <a:rPr lang="en-US" dirty="0" smtClean="0"/>
              <a:t>Shared Syllabus/more uniform </a:t>
            </a:r>
            <a:r>
              <a:rPr lang="en-US" dirty="0" err="1" smtClean="0"/>
              <a:t>requirementss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Benefits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Shared experiences in real time two mornings per week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Observed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Closer and more productive relationships with administrators than anticipated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Challenges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Difficulties with new Model</a:t>
            </a:r>
          </a:p>
          <a:p>
            <a:r>
              <a:rPr lang="en-US" dirty="0" smtClean="0"/>
              <a:t>Harder to do content-specific field assignments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Building trust with K-12 Educators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Specific offers to help may actually add to more difficult relationships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Observed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Lack of uniformity between sections leads to student confusion.</a:t>
            </a:r>
          </a:p>
          <a:p>
            <a:r>
              <a:rPr lang="en-US" dirty="0" smtClean="0"/>
              <a:t>Professor involvement in field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4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198</TotalTime>
  <Words>426</Words>
  <Application>Microsoft Office PowerPoint</Application>
  <PresentationFormat>On-screen Show (4:3)</PresentationFormat>
  <Paragraphs>70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The Wilmington Professional Development School Model:  A New Paradigm for Pre-Service Teacher Experiences</vt:lpstr>
      <vt:lpstr>Previous Model</vt:lpstr>
      <vt:lpstr>Previous Benefits</vt:lpstr>
      <vt:lpstr>Previous Challenges</vt:lpstr>
      <vt:lpstr>Levels of mistrust</vt:lpstr>
      <vt:lpstr>Why We Changed</vt:lpstr>
      <vt:lpstr>New Model</vt:lpstr>
      <vt:lpstr>New Benefits</vt:lpstr>
      <vt:lpstr>New Challenges</vt:lpstr>
      <vt:lpstr>Reflection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Wilmington Professional Development School Model:  A New Paradigm for Pre-Service Teacher Experiences</dc:title>
  <dc:creator>Lisa bauer</dc:creator>
  <cp:lastModifiedBy>Lisa bauer</cp:lastModifiedBy>
  <cp:revision>32</cp:revision>
  <dcterms:created xsi:type="dcterms:W3CDTF">2014-02-28T17:31:09Z</dcterms:created>
  <dcterms:modified xsi:type="dcterms:W3CDTF">2014-03-19T14:09:08Z</dcterms:modified>
</cp:coreProperties>
</file>