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62" r:id="rId4"/>
    <p:sldId id="263" r:id="rId5"/>
    <p:sldId id="316" r:id="rId6"/>
    <p:sldId id="315" r:id="rId7"/>
    <p:sldId id="290" r:id="rId8"/>
    <p:sldId id="1028" r:id="rId9"/>
    <p:sldId id="1019" r:id="rId10"/>
    <p:sldId id="1036" r:id="rId11"/>
    <p:sldId id="1026" r:id="rId12"/>
    <p:sldId id="1027" r:id="rId13"/>
    <p:sldId id="1033" r:id="rId14"/>
    <p:sldId id="1029" r:id="rId15"/>
    <p:sldId id="1031" r:id="rId16"/>
    <p:sldId id="1021" r:id="rId17"/>
    <p:sldId id="1030" r:id="rId18"/>
    <p:sldId id="1042" r:id="rId19"/>
    <p:sldId id="1043" r:id="rId20"/>
    <p:sldId id="1032" r:id="rId21"/>
    <p:sldId id="1037" r:id="rId22"/>
    <p:sldId id="1038" r:id="rId23"/>
    <p:sldId id="1039" r:id="rId24"/>
    <p:sldId id="1040" r:id="rId25"/>
    <p:sldId id="1041" r:id="rId26"/>
    <p:sldId id="296" r:id="rId27"/>
    <p:sldId id="1035" r:id="rId28"/>
    <p:sldId id="1034" r:id="rId29"/>
    <p:sldId id="286" r:id="rId30"/>
    <p:sldId id="882" r:id="rId31"/>
    <p:sldId id="287" r:id="rId32"/>
    <p:sldId id="1018" r:id="rId3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24DE"/>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7"/>
    <p:restoredTop sz="95728"/>
  </p:normalViewPr>
  <p:slideViewPr>
    <p:cSldViewPr>
      <p:cViewPr varScale="1">
        <p:scale>
          <a:sx n="106" d="100"/>
          <a:sy n="106" d="100"/>
        </p:scale>
        <p:origin x="1696"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kelliecrawford/Downloads/8b4162519077498a8f5bc7172836a61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kelliecrawford/Downloads/8b4162519077498a8f5bc7172836a613.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kelliecrawford/Downloads/8b4162519077498a8f5bc7172836a613.xls"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Ohio and National Mean Scores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'Score Mean'!$B$1</c:f>
              <c:strCache>
                <c:ptCount val="1"/>
                <c:pt idx="0">
                  <c:v>Ohio Mean</c:v>
                </c:pt>
              </c:strCache>
            </c:strRef>
          </c:tx>
          <c:spPr>
            <a:solidFill>
              <a:schemeClr val="accent1"/>
            </a:solidFill>
            <a:ln>
              <a:noFill/>
            </a:ln>
            <a:effectLst/>
          </c:spPr>
          <c:invertIfNegative val="0"/>
          <c:cat>
            <c:strRef>
              <c:f>'Score Mean'!$A$2:$A$17</c:f>
              <c:strCache>
                <c:ptCount val="16"/>
                <c:pt idx="0">
                  <c:v>Agricultural Ed  - 21</c:v>
                </c:pt>
                <c:pt idx="1">
                  <c:v>Early Childhood - 1,249</c:v>
                </c:pt>
                <c:pt idx="2">
                  <c:v>Eng Addit Lang - 21</c:v>
                </c:pt>
                <c:pt idx="3">
                  <c:v>K-12 Performing Arts - 159</c:v>
                </c:pt>
                <c:pt idx="4">
                  <c:v>K-12 Phys Ed - 43</c:v>
                </c:pt>
                <c:pt idx="5">
                  <c:v>MC English-Language Arts - 127</c:v>
                </c:pt>
                <c:pt idx="6">
                  <c:v>MC History/Social Studies - 106</c:v>
                </c:pt>
                <c:pt idx="7">
                  <c:v>MC Mathematics - 156</c:v>
                </c:pt>
                <c:pt idx="8">
                  <c:v>MC Science - 105</c:v>
                </c:pt>
                <c:pt idx="9">
                  <c:v>Secondary ELA - 259</c:v>
                </c:pt>
                <c:pt idx="10">
                  <c:v>Secondary HSS - 246</c:v>
                </c:pt>
                <c:pt idx="11">
                  <c:v>Secondary Math - 136</c:v>
                </c:pt>
                <c:pt idx="12">
                  <c:v>Secondary Science - 113</c:v>
                </c:pt>
                <c:pt idx="13">
                  <c:v>Special Education - 547</c:v>
                </c:pt>
                <c:pt idx="14">
                  <c:v>Visual Arts - 89</c:v>
                </c:pt>
                <c:pt idx="15">
                  <c:v>World Language -53</c:v>
                </c:pt>
              </c:strCache>
            </c:strRef>
          </c:cat>
          <c:val>
            <c:numRef>
              <c:f>'Score Mean'!$B$2:$B$17</c:f>
              <c:numCache>
                <c:formatCode>#,##0.0</c:formatCode>
                <c:ptCount val="16"/>
                <c:pt idx="0">
                  <c:v>45.555555555555557</c:v>
                </c:pt>
                <c:pt idx="1">
                  <c:v>41.631622516556291</c:v>
                </c:pt>
                <c:pt idx="2">
                  <c:v>49.238095238095241</c:v>
                </c:pt>
                <c:pt idx="3">
                  <c:v>44.756756756756758</c:v>
                </c:pt>
                <c:pt idx="4">
                  <c:v>38.5</c:v>
                </c:pt>
                <c:pt idx="5">
                  <c:v>46.603174603174601</c:v>
                </c:pt>
                <c:pt idx="6">
                  <c:v>45.471153846153847</c:v>
                </c:pt>
                <c:pt idx="7">
                  <c:v>44.745098039215684</c:v>
                </c:pt>
                <c:pt idx="8">
                  <c:v>45.792079207920793</c:v>
                </c:pt>
                <c:pt idx="9">
                  <c:v>45.179282868525895</c:v>
                </c:pt>
                <c:pt idx="10">
                  <c:v>42.565957446808511</c:v>
                </c:pt>
                <c:pt idx="11">
                  <c:v>39.68217054263566</c:v>
                </c:pt>
                <c:pt idx="12">
                  <c:v>39.940594059405939</c:v>
                </c:pt>
                <c:pt idx="13">
                  <c:v>43.596986817325799</c:v>
                </c:pt>
                <c:pt idx="14">
                  <c:v>46.255813953488371</c:v>
                </c:pt>
                <c:pt idx="15">
                  <c:v>35.76</c:v>
                </c:pt>
              </c:numCache>
            </c:numRef>
          </c:val>
          <c:extLst>
            <c:ext xmlns:c16="http://schemas.microsoft.com/office/drawing/2014/chart" uri="{C3380CC4-5D6E-409C-BE32-E72D297353CC}">
              <c16:uniqueId val="{00000000-B4EB-BC40-ADE7-AC02135270DA}"/>
            </c:ext>
          </c:extLst>
        </c:ser>
        <c:ser>
          <c:idx val="1"/>
          <c:order val="1"/>
          <c:tx>
            <c:strRef>
              <c:f>'Score Mean'!$C$1</c:f>
              <c:strCache>
                <c:ptCount val="1"/>
                <c:pt idx="0">
                  <c:v>Nat'l Mean</c:v>
                </c:pt>
              </c:strCache>
            </c:strRef>
          </c:tx>
          <c:spPr>
            <a:solidFill>
              <a:srgbClr val="00B050"/>
            </a:solidFill>
            <a:ln>
              <a:noFill/>
            </a:ln>
            <a:effectLst/>
          </c:spPr>
          <c:invertIfNegative val="0"/>
          <c:cat>
            <c:strRef>
              <c:f>'Score Mean'!$A$2:$A$17</c:f>
              <c:strCache>
                <c:ptCount val="16"/>
                <c:pt idx="0">
                  <c:v>Agricultural Ed  - 21</c:v>
                </c:pt>
                <c:pt idx="1">
                  <c:v>Early Childhood - 1,249</c:v>
                </c:pt>
                <c:pt idx="2">
                  <c:v>Eng Addit Lang - 21</c:v>
                </c:pt>
                <c:pt idx="3">
                  <c:v>K-12 Performing Arts - 159</c:v>
                </c:pt>
                <c:pt idx="4">
                  <c:v>K-12 Phys Ed - 43</c:v>
                </c:pt>
                <c:pt idx="5">
                  <c:v>MC English-Language Arts - 127</c:v>
                </c:pt>
                <c:pt idx="6">
                  <c:v>MC History/Social Studies - 106</c:v>
                </c:pt>
                <c:pt idx="7">
                  <c:v>MC Mathematics - 156</c:v>
                </c:pt>
                <c:pt idx="8">
                  <c:v>MC Science - 105</c:v>
                </c:pt>
                <c:pt idx="9">
                  <c:v>Secondary ELA - 259</c:v>
                </c:pt>
                <c:pt idx="10">
                  <c:v>Secondary HSS - 246</c:v>
                </c:pt>
                <c:pt idx="11">
                  <c:v>Secondary Math - 136</c:v>
                </c:pt>
                <c:pt idx="12">
                  <c:v>Secondary Science - 113</c:v>
                </c:pt>
                <c:pt idx="13">
                  <c:v>Special Education - 547</c:v>
                </c:pt>
                <c:pt idx="14">
                  <c:v>Visual Arts - 89</c:v>
                </c:pt>
                <c:pt idx="15">
                  <c:v>World Language -53</c:v>
                </c:pt>
              </c:strCache>
            </c:strRef>
          </c:cat>
          <c:val>
            <c:numRef>
              <c:f>'Score Mean'!$C$2:$C$17</c:f>
              <c:numCache>
                <c:formatCode>#,##0.0</c:formatCode>
                <c:ptCount val="16"/>
                <c:pt idx="0">
                  <c:v>47.283076923076926</c:v>
                </c:pt>
                <c:pt idx="1">
                  <c:v>41.772370802332595</c:v>
                </c:pt>
                <c:pt idx="2">
                  <c:v>48.18508655126498</c:v>
                </c:pt>
                <c:pt idx="3">
                  <c:v>46.159214830970555</c:v>
                </c:pt>
                <c:pt idx="4">
                  <c:v>40.653281096963759</c:v>
                </c:pt>
                <c:pt idx="5">
                  <c:v>47.711947626841244</c:v>
                </c:pt>
                <c:pt idx="6">
                  <c:v>45.150289017341038</c:v>
                </c:pt>
                <c:pt idx="7">
                  <c:v>44.781212841854938</c:v>
                </c:pt>
                <c:pt idx="8">
                  <c:v>45.844529750479843</c:v>
                </c:pt>
                <c:pt idx="9">
                  <c:v>46.311224489795919</c:v>
                </c:pt>
                <c:pt idx="10">
                  <c:v>44.876426799007447</c:v>
                </c:pt>
                <c:pt idx="11">
                  <c:v>40.883566978193144</c:v>
                </c:pt>
                <c:pt idx="12">
                  <c:v>43.073775989268945</c:v>
                </c:pt>
                <c:pt idx="13">
                  <c:v>44.715780542986423</c:v>
                </c:pt>
                <c:pt idx="14">
                  <c:v>48.631916599839613</c:v>
                </c:pt>
                <c:pt idx="15">
                  <c:v>36.42909090909091</c:v>
                </c:pt>
              </c:numCache>
            </c:numRef>
          </c:val>
          <c:extLst>
            <c:ext xmlns:c16="http://schemas.microsoft.com/office/drawing/2014/chart" uri="{C3380CC4-5D6E-409C-BE32-E72D297353CC}">
              <c16:uniqueId val="{00000001-B4EB-BC40-ADE7-AC02135270DA}"/>
            </c:ext>
          </c:extLst>
        </c:ser>
        <c:dLbls>
          <c:showLegendKey val="0"/>
          <c:showVal val="0"/>
          <c:showCatName val="0"/>
          <c:showSerName val="0"/>
          <c:showPercent val="0"/>
          <c:showBubbleSize val="0"/>
        </c:dLbls>
        <c:gapWidth val="219"/>
        <c:overlap val="-27"/>
        <c:axId val="1411964576"/>
        <c:axId val="1411924736"/>
      </c:barChart>
      <c:catAx>
        <c:axId val="1411964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11924736"/>
        <c:crosses val="autoZero"/>
        <c:auto val="1"/>
        <c:lblAlgn val="ctr"/>
        <c:lblOffset val="100"/>
        <c:noMultiLvlLbl val="0"/>
      </c:catAx>
      <c:valAx>
        <c:axId val="1411924736"/>
        <c:scaling>
          <c:orientation val="minMax"/>
          <c:max val="75"/>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11964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baseline="0" dirty="0"/>
              <a:t>N = 1,249</a:t>
            </a:r>
            <a:endParaRPr lang="en-US"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'Task Mean'!$I$4</c:f>
              <c:strCache>
                <c:ptCount val="1"/>
                <c:pt idx="0">
                  <c:v>Ohio Mean</c:v>
                </c:pt>
              </c:strCache>
            </c:strRef>
          </c:tx>
          <c:spPr>
            <a:solidFill>
              <a:schemeClr val="accent1"/>
            </a:solidFill>
            <a:ln>
              <a:noFill/>
            </a:ln>
            <a:effectLst/>
          </c:spPr>
          <c:invertIfNegative val="0"/>
          <c:cat>
            <c:strRef>
              <c:f>'Task Mean'!$H$5:$H$7</c:f>
              <c:strCache>
                <c:ptCount val="3"/>
                <c:pt idx="0">
                  <c:v>Task 1</c:v>
                </c:pt>
                <c:pt idx="1">
                  <c:v>Task 2</c:v>
                </c:pt>
                <c:pt idx="2">
                  <c:v>Task 3</c:v>
                </c:pt>
              </c:strCache>
            </c:strRef>
          </c:cat>
          <c:val>
            <c:numRef>
              <c:f>'Task Mean'!$I$5:$I$7</c:f>
              <c:numCache>
                <c:formatCode>#,##0.0</c:formatCode>
                <c:ptCount val="3"/>
                <c:pt idx="0">
                  <c:v>14.27497969130788</c:v>
                </c:pt>
                <c:pt idx="1">
                  <c:v>13.709508460918615</c:v>
                </c:pt>
                <c:pt idx="2">
                  <c:v>13.452575633687653</c:v>
                </c:pt>
              </c:numCache>
            </c:numRef>
          </c:val>
          <c:extLst>
            <c:ext xmlns:c16="http://schemas.microsoft.com/office/drawing/2014/chart" uri="{C3380CC4-5D6E-409C-BE32-E72D297353CC}">
              <c16:uniqueId val="{00000000-8CAC-6A48-8951-9D486A12242F}"/>
            </c:ext>
          </c:extLst>
        </c:ser>
        <c:ser>
          <c:idx val="1"/>
          <c:order val="1"/>
          <c:tx>
            <c:strRef>
              <c:f>'Task Mean'!$J$4</c:f>
              <c:strCache>
                <c:ptCount val="1"/>
                <c:pt idx="0">
                  <c:v>National Mean</c:v>
                </c:pt>
              </c:strCache>
            </c:strRef>
          </c:tx>
          <c:spPr>
            <a:solidFill>
              <a:srgbClr val="00B050"/>
            </a:solidFill>
            <a:ln>
              <a:noFill/>
            </a:ln>
            <a:effectLst/>
          </c:spPr>
          <c:invertIfNegative val="0"/>
          <c:cat>
            <c:strRef>
              <c:f>'Task Mean'!$H$5:$H$7</c:f>
              <c:strCache>
                <c:ptCount val="3"/>
                <c:pt idx="0">
                  <c:v>Task 1</c:v>
                </c:pt>
                <c:pt idx="1">
                  <c:v>Task 2</c:v>
                </c:pt>
                <c:pt idx="2">
                  <c:v>Task 3</c:v>
                </c:pt>
              </c:strCache>
            </c:strRef>
          </c:cat>
          <c:val>
            <c:numRef>
              <c:f>'Task Mean'!$J$5:$J$7</c:f>
              <c:numCache>
                <c:formatCode>#,##0.0</c:formatCode>
                <c:ptCount val="3"/>
                <c:pt idx="0">
                  <c:v>14.4</c:v>
                </c:pt>
                <c:pt idx="1">
                  <c:v>13.8</c:v>
                </c:pt>
                <c:pt idx="2">
                  <c:v>13.4</c:v>
                </c:pt>
              </c:numCache>
            </c:numRef>
          </c:val>
          <c:extLst>
            <c:ext xmlns:c16="http://schemas.microsoft.com/office/drawing/2014/chart" uri="{C3380CC4-5D6E-409C-BE32-E72D297353CC}">
              <c16:uniqueId val="{00000001-8CAC-6A48-8951-9D486A12242F}"/>
            </c:ext>
          </c:extLst>
        </c:ser>
        <c:dLbls>
          <c:showLegendKey val="0"/>
          <c:showVal val="0"/>
          <c:showCatName val="0"/>
          <c:showSerName val="0"/>
          <c:showPercent val="0"/>
          <c:showBubbleSize val="0"/>
        </c:dLbls>
        <c:gapWidth val="219"/>
        <c:overlap val="-27"/>
        <c:axId val="1412248608"/>
        <c:axId val="1415120544"/>
      </c:barChart>
      <c:catAx>
        <c:axId val="141224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5120544"/>
        <c:crosses val="autoZero"/>
        <c:auto val="1"/>
        <c:lblAlgn val="ctr"/>
        <c:lblOffset val="100"/>
        <c:noMultiLvlLbl val="0"/>
      </c:catAx>
      <c:valAx>
        <c:axId val="1415120544"/>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2248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baseline="0" dirty="0"/>
              <a:t>N = 1,249</a:t>
            </a:r>
            <a:endParaRPr lang="en-US"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Sheet2!$H$16</c:f>
              <c:strCache>
                <c:ptCount val="1"/>
                <c:pt idx="0">
                  <c:v>Ohio Mean</c:v>
                </c:pt>
              </c:strCache>
            </c:strRef>
          </c:tx>
          <c:spPr>
            <a:solidFill>
              <a:schemeClr val="accent1"/>
            </a:solidFill>
            <a:ln>
              <a:noFill/>
            </a:ln>
            <a:effectLst/>
          </c:spPr>
          <c:invertIfNegative val="0"/>
          <c:cat>
            <c:strRef>
              <c:f>Sheet2!$G$17:$G$31</c:f>
              <c:strCache>
                <c:ptCount val="15"/>
                <c:pt idx="0">
                  <c:v>R1</c:v>
                </c:pt>
                <c:pt idx="1">
                  <c:v>R2</c:v>
                </c:pt>
                <c:pt idx="2">
                  <c:v>R3</c:v>
                </c:pt>
                <c:pt idx="3">
                  <c:v>R4</c:v>
                </c:pt>
                <c:pt idx="4">
                  <c:v>R5</c:v>
                </c:pt>
                <c:pt idx="5">
                  <c:v>R6</c:v>
                </c:pt>
                <c:pt idx="6">
                  <c:v>R7</c:v>
                </c:pt>
                <c:pt idx="7">
                  <c:v>R8</c:v>
                </c:pt>
                <c:pt idx="8">
                  <c:v>R9</c:v>
                </c:pt>
                <c:pt idx="9">
                  <c:v>R10</c:v>
                </c:pt>
                <c:pt idx="10">
                  <c:v>R11</c:v>
                </c:pt>
                <c:pt idx="11">
                  <c:v>R12</c:v>
                </c:pt>
                <c:pt idx="12">
                  <c:v>R13</c:v>
                </c:pt>
                <c:pt idx="13">
                  <c:v>R14</c:v>
                </c:pt>
                <c:pt idx="14">
                  <c:v>R15</c:v>
                </c:pt>
              </c:strCache>
            </c:strRef>
          </c:cat>
          <c:val>
            <c:numRef>
              <c:f>Sheet2!$H$17:$H$31</c:f>
              <c:numCache>
                <c:formatCode>#,##0.0</c:formatCode>
                <c:ptCount val="15"/>
                <c:pt idx="0">
                  <c:v>2.8818993506493507</c:v>
                </c:pt>
                <c:pt idx="1">
                  <c:v>2.7761982128350935</c:v>
                </c:pt>
                <c:pt idx="2">
                  <c:v>2.8273761169780665</c:v>
                </c:pt>
                <c:pt idx="3">
                  <c:v>2.9581640942323313</c:v>
                </c:pt>
                <c:pt idx="4">
                  <c:v>2.8345528455284552</c:v>
                </c:pt>
                <c:pt idx="5">
                  <c:v>3.0431103948428686</c:v>
                </c:pt>
                <c:pt idx="6">
                  <c:v>2.9726027397260273</c:v>
                </c:pt>
                <c:pt idx="7">
                  <c:v>2.8428686543110393</c:v>
                </c:pt>
                <c:pt idx="8">
                  <c:v>2.2433521353746979</c:v>
                </c:pt>
                <c:pt idx="9">
                  <c:v>2.6266233766233764</c:v>
                </c:pt>
                <c:pt idx="10">
                  <c:v>2.6782218597063623</c:v>
                </c:pt>
                <c:pt idx="11">
                  <c:v>2.8065960912052117</c:v>
                </c:pt>
                <c:pt idx="12">
                  <c:v>2.3835784313725492</c:v>
                </c:pt>
                <c:pt idx="13">
                  <c:v>2.8317033414832924</c:v>
                </c:pt>
                <c:pt idx="14">
                  <c:v>2.7481632653061223</c:v>
                </c:pt>
              </c:numCache>
            </c:numRef>
          </c:val>
          <c:extLst>
            <c:ext xmlns:c16="http://schemas.microsoft.com/office/drawing/2014/chart" uri="{C3380CC4-5D6E-409C-BE32-E72D297353CC}">
              <c16:uniqueId val="{00000000-80E6-A64E-AF84-4BFD60256AAE}"/>
            </c:ext>
          </c:extLst>
        </c:ser>
        <c:ser>
          <c:idx val="1"/>
          <c:order val="1"/>
          <c:tx>
            <c:strRef>
              <c:f>Sheet2!$I$16</c:f>
              <c:strCache>
                <c:ptCount val="1"/>
                <c:pt idx="0">
                  <c:v>Nat'l Mean</c:v>
                </c:pt>
              </c:strCache>
            </c:strRef>
          </c:tx>
          <c:spPr>
            <a:solidFill>
              <a:srgbClr val="00B050"/>
            </a:solidFill>
            <a:ln>
              <a:noFill/>
            </a:ln>
            <a:effectLst/>
          </c:spPr>
          <c:invertIfNegative val="0"/>
          <c:cat>
            <c:strRef>
              <c:f>Sheet2!$G$17:$G$31</c:f>
              <c:strCache>
                <c:ptCount val="15"/>
                <c:pt idx="0">
                  <c:v>R1</c:v>
                </c:pt>
                <c:pt idx="1">
                  <c:v>R2</c:v>
                </c:pt>
                <c:pt idx="2">
                  <c:v>R3</c:v>
                </c:pt>
                <c:pt idx="3">
                  <c:v>R4</c:v>
                </c:pt>
                <c:pt idx="4">
                  <c:v>R5</c:v>
                </c:pt>
                <c:pt idx="5">
                  <c:v>R6</c:v>
                </c:pt>
                <c:pt idx="6">
                  <c:v>R7</c:v>
                </c:pt>
                <c:pt idx="7">
                  <c:v>R8</c:v>
                </c:pt>
                <c:pt idx="8">
                  <c:v>R9</c:v>
                </c:pt>
                <c:pt idx="9">
                  <c:v>R10</c:v>
                </c:pt>
                <c:pt idx="10">
                  <c:v>R11</c:v>
                </c:pt>
                <c:pt idx="11">
                  <c:v>R12</c:v>
                </c:pt>
                <c:pt idx="12">
                  <c:v>R13</c:v>
                </c:pt>
                <c:pt idx="13">
                  <c:v>R14</c:v>
                </c:pt>
                <c:pt idx="14">
                  <c:v>R15</c:v>
                </c:pt>
              </c:strCache>
            </c:strRef>
          </c:cat>
          <c:val>
            <c:numRef>
              <c:f>Sheet2!$I$17:$I$31</c:f>
              <c:numCache>
                <c:formatCode>#,##0.0</c:formatCode>
                <c:ptCount val="15"/>
                <c:pt idx="0">
                  <c:v>2.915567593028733</c:v>
                </c:pt>
                <c:pt idx="1">
                  <c:v>2.8184067876502477</c:v>
                </c:pt>
                <c:pt idx="2">
                  <c:v>2.8571428571428572</c:v>
                </c:pt>
                <c:pt idx="3">
                  <c:v>2.9767852934244639</c:v>
                </c:pt>
                <c:pt idx="4">
                  <c:v>2.8739396795475964</c:v>
                </c:pt>
                <c:pt idx="5">
                  <c:v>3.0349601126231818</c:v>
                </c:pt>
                <c:pt idx="6">
                  <c:v>2.9983575786015955</c:v>
                </c:pt>
                <c:pt idx="7">
                  <c:v>2.8793993430314408</c:v>
                </c:pt>
                <c:pt idx="8">
                  <c:v>2.2171515720319097</c:v>
                </c:pt>
                <c:pt idx="9">
                  <c:v>2.6619238005644403</c:v>
                </c:pt>
                <c:pt idx="10">
                  <c:v>2.6745527306967984</c:v>
                </c:pt>
                <c:pt idx="11">
                  <c:v>2.6583215796897037</c:v>
                </c:pt>
                <c:pt idx="12">
                  <c:v>2.3851494469286889</c:v>
                </c:pt>
                <c:pt idx="13">
                  <c:v>2.8636791343213361</c:v>
                </c:pt>
                <c:pt idx="14">
                  <c:v>2.7917450611476951</c:v>
                </c:pt>
              </c:numCache>
            </c:numRef>
          </c:val>
          <c:extLst>
            <c:ext xmlns:c16="http://schemas.microsoft.com/office/drawing/2014/chart" uri="{C3380CC4-5D6E-409C-BE32-E72D297353CC}">
              <c16:uniqueId val="{00000001-80E6-A64E-AF84-4BFD60256AAE}"/>
            </c:ext>
          </c:extLst>
        </c:ser>
        <c:dLbls>
          <c:showLegendKey val="0"/>
          <c:showVal val="0"/>
          <c:showCatName val="0"/>
          <c:showSerName val="0"/>
          <c:showPercent val="0"/>
          <c:showBubbleSize val="0"/>
        </c:dLbls>
        <c:gapWidth val="219"/>
        <c:overlap val="-27"/>
        <c:axId val="1413848288"/>
        <c:axId val="1432981072"/>
      </c:barChart>
      <c:catAx>
        <c:axId val="1413848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32981072"/>
        <c:crosses val="autoZero"/>
        <c:auto val="1"/>
        <c:lblAlgn val="ctr"/>
        <c:lblOffset val="100"/>
        <c:noMultiLvlLbl val="0"/>
      </c:catAx>
      <c:valAx>
        <c:axId val="14329810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3848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375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rldefense.proofpoint.com/v2/url?u=https-3A__secure.aacte.org_apps_rl_resource.php-3Fresid-3D136-26ref-3Dedtpa&amp;d=DwMGaQ&amp;c=0YLnzTkWOdJlub_y7qAx8Q&amp;r=SOPqSOSl3H20ICz6WKheW8I1rucqVldQCqk5vy4X71Y&amp;m=z8-Jnce4D7lZwfnXYqGiwcV-OL0TelFVRbd8m4keVxs&amp;s=aE7ofhgYX457PMkGPDUfvy0dN-B3j9fjWlXVXIon94E&amp;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urldefense.proofpoint.com/v2/url?u=https-3A__standards.aasl.org_wp-2Dcontent_uploads_2018_08_180206-2DAASL-2Dframework-2Dfor-2Dlearners-2D2.pdf&amp;d=DwMGaQ&amp;c=0YLnzTkWOdJlub_y7qAx8Q&amp;r=SOPqSOSl3H20ICz6WKheW8I1rucqVldQCqk5vy4X71Y&amp;m=z8-Jnce4D7lZwfnXYqGiwcV-OL0TelFVRbd8m4keVxs&amp;s=7pyEeXD5G0QFLRBAdOdZX7EYP0nM7_74ezZBH_6o154&amp;e=" TargetMode="External"/><Relationship Id="rId4" Type="http://schemas.openxmlformats.org/officeDocument/2006/relationships/hyperlink" Target="https://urldefense.proofpoint.com/v2/url?u=https-3A__secure.aacte.org_apps_rl_resource.php-3Fresid-3D179-26ref-3Dedtpa&amp;d=DwMGaQ&amp;c=0YLnzTkWOdJlub_y7qAx8Q&amp;r=SOPqSOSl3H20ICz6WKheW8I1rucqVldQCqk5vy4X71Y&amp;m=z8-Jnce4D7lZwfnXYqGiwcV-OL0TelFVRbd8m4keVxs&amp;s=gcvVq8m19AFH-PLCKiC4fpXSuiTEby4Hzij6JZNGnFM&amp;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997666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1606EB43-64C0-CC48-A194-6653780B5CB5}"/>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7A06BF64-4150-5B49-A17C-3401864DDA67}"/>
              </a:ext>
            </a:extLst>
          </p:cNvPr>
          <p:cNvSpPr>
            <a:spLocks noGrp="1" noChangeArrowheads="1"/>
          </p:cNvSpPr>
          <p:nvPr>
            <p:ph type="body" idx="1"/>
          </p:nvPr>
        </p:nvSpPr>
        <p:spPr>
          <a:noFill/>
        </p:spPr>
        <p:txBody>
          <a:bodyPr/>
          <a:lstStyle/>
          <a:p>
            <a:r>
              <a:rPr lang="en-US" altLang="en-US" b="1">
                <a:latin typeface="Arial" panose="020B0604020202020204" pitchFamily="34" charset="0"/>
                <a:cs typeface="Arial" panose="020B0604020202020204" pitchFamily="34" charset="0"/>
              </a:rPr>
              <a:t>NEW RESOURCE AVAILABLE</a:t>
            </a:r>
          </a:p>
          <a:p>
            <a:endParaRPr lang="en-US" altLang="en-US" b="1">
              <a:latin typeface="Arial" panose="020B0604020202020204" pitchFamily="34" charset="0"/>
              <a:cs typeface="Arial" panose="020B0604020202020204" pitchFamily="34" charset="0"/>
            </a:endParaRPr>
          </a:p>
          <a:p>
            <a:r>
              <a:rPr lang="en-US" altLang="en-US" b="1">
                <a:latin typeface="Arial" panose="020B0604020202020204" pitchFamily="34" charset="0"/>
                <a:cs typeface="Arial" panose="020B0604020202020204" pitchFamily="34" charset="0"/>
              </a:rPr>
              <a:t> EPP Implementation Guide: Effectively Implementing edTPA for Educator Preparation Programs</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Designed for edTPA Coordinators, this resource provides step-by-step strategies for supporting candidates, P-12 partners, and other assessment users, along with tested examples for successfully implementing edTPA. The resource provides detailed guidance on everything from getting started with edTPA, planning  for implementation and instruction, and developing an inquiry stance towards the process of completing the assessment and analyzing its impact and value.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Because this information is highly relevant to all EPP stakeholders, edTPA coordinators are encouraged to use this implementation guide as a reference when collaborating with faculty/instructors, supervisors, and staff to embed edTPA within their program.  Please share with other stakeholders within your preparation context and help spread the word about this key resource! </a:t>
            </a:r>
          </a:p>
          <a:p>
            <a:endParaRPr lang="en-US" altLang="en-US">
              <a:latin typeface="Arial" panose="020B0604020202020204" pitchFamily="34" charset="0"/>
              <a:cs typeface="Arial" panose="020B0604020202020204" pitchFamily="34" charset="0"/>
            </a:endParaRPr>
          </a:p>
        </p:txBody>
      </p:sp>
      <p:sp>
        <p:nvSpPr>
          <p:cNvPr id="69635" name="Slide Number Placeholder 3">
            <a:extLst>
              <a:ext uri="{FF2B5EF4-FFF2-40B4-BE49-F238E27FC236}">
                <a16:creationId xmlns:a16="http://schemas.microsoft.com/office/drawing/2014/main" id="{0FEF045F-7C1C-D04B-A7E6-5CE77699E009}"/>
              </a:ext>
            </a:extLst>
          </p:cNvPr>
          <p:cNvSpPr>
            <a:spLocks noGrp="1"/>
          </p:cNvSpPr>
          <p:nvPr>
            <p:ph type="sldNum" sz="quarter" idx="5"/>
          </p:nvPr>
        </p:nvSpPr>
        <p:spPr>
          <a:noFill/>
        </p:spPr>
        <p:txBody>
          <a:bodyPr/>
          <a:lstStyle>
            <a:lvl1pPr defTabSz="928688">
              <a:defRPr sz="2800">
                <a:solidFill>
                  <a:schemeClr val="tx1"/>
                </a:solidFill>
                <a:latin typeface="Arial" panose="020B0604020202020204" pitchFamily="34" charset="0"/>
                <a:ea typeface="ＭＳ Ｐゴシック" panose="020B0600070205080204" pitchFamily="34" charset="-128"/>
              </a:defRPr>
            </a:lvl1pPr>
            <a:lvl2pPr marL="742950" indent="-285750" defTabSz="928688">
              <a:defRPr sz="2800">
                <a:solidFill>
                  <a:schemeClr val="tx1"/>
                </a:solidFill>
                <a:latin typeface="Arial" panose="020B0604020202020204" pitchFamily="34" charset="0"/>
                <a:ea typeface="ＭＳ Ｐゴシック" panose="020B0600070205080204" pitchFamily="34" charset="-128"/>
              </a:defRPr>
            </a:lvl2pPr>
            <a:lvl3pPr marL="1143000" indent="-228600" defTabSz="928688">
              <a:defRPr sz="2800">
                <a:solidFill>
                  <a:schemeClr val="tx1"/>
                </a:solidFill>
                <a:latin typeface="Arial" panose="020B0604020202020204" pitchFamily="34" charset="0"/>
                <a:ea typeface="ＭＳ Ｐゴシック" panose="020B0600070205080204" pitchFamily="34" charset="-128"/>
              </a:defRPr>
            </a:lvl3pPr>
            <a:lvl4pPr marL="1600200" indent="-228600" defTabSz="928688">
              <a:defRPr sz="2800">
                <a:solidFill>
                  <a:schemeClr val="tx1"/>
                </a:solidFill>
                <a:latin typeface="Arial" panose="020B0604020202020204" pitchFamily="34" charset="0"/>
                <a:ea typeface="ＭＳ Ｐゴシック" panose="020B0600070205080204" pitchFamily="34" charset="-128"/>
              </a:defRPr>
            </a:lvl4pPr>
            <a:lvl5pPr marL="2057400" indent="-228600" defTabSz="928688">
              <a:defRPr sz="2800">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fld id="{373D91C8-4C86-5841-9BD9-9BBD94E8BD7C}" type="slidenum">
              <a:rPr lang="en-US" altLang="en-US" sz="1200" smtClean="0"/>
              <a:pPr/>
              <a:t>14</a:t>
            </a:fld>
            <a:endParaRPr lang="en-US" altLang="en-US" sz="1200"/>
          </a:p>
        </p:txBody>
      </p:sp>
    </p:spTree>
    <p:extLst>
      <p:ext uri="{BB962C8B-B14F-4D97-AF65-F5344CB8AC3E}">
        <p14:creationId xmlns:p14="http://schemas.microsoft.com/office/powerpoint/2010/main" val="1242704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FA947D11-DB6E-7E4F-9602-80FD454B20B8}"/>
              </a:ext>
            </a:extLst>
          </p:cNvPr>
          <p:cNvSpPr>
            <a:spLocks noGrp="1" noRot="1" noChangeAspect="1" noChangeArrowheads="1" noTextEdit="1"/>
          </p:cNvSpPr>
          <p:nvPr>
            <p:ph type="sldImg"/>
          </p:nvPr>
        </p:nvSpPr>
        <p:spPr>
          <a:ln/>
        </p:spPr>
      </p:sp>
      <p:sp>
        <p:nvSpPr>
          <p:cNvPr id="70658" name="Notes Placeholder 2">
            <a:extLst>
              <a:ext uri="{FF2B5EF4-FFF2-40B4-BE49-F238E27FC236}">
                <a16:creationId xmlns:a16="http://schemas.microsoft.com/office/drawing/2014/main" id="{1D6FF315-B640-6247-AB7E-BE55A83C5A2F}"/>
              </a:ext>
            </a:extLst>
          </p:cNvPr>
          <p:cNvSpPr>
            <a:spLocks noGrp="1" noChangeArrowheads="1"/>
          </p:cNvSpPr>
          <p:nvPr>
            <p:ph type="body" idx="1"/>
          </p:nvPr>
        </p:nvSpPr>
        <p:spPr>
          <a:noFill/>
        </p:spPr>
        <p:txBody>
          <a:bodyPr/>
          <a:lstStyle/>
          <a:p>
            <a:r>
              <a:rPr lang="en-US" altLang="en-US">
                <a:latin typeface="Arial" panose="020B0604020202020204" pitchFamily="34" charset="0"/>
                <a:cs typeface="Arial" panose="020B0604020202020204" pitchFamily="34" charset="0"/>
              </a:rPr>
              <a:t>Will most likely want to move this to the end to mention its availability</a:t>
            </a:r>
          </a:p>
        </p:txBody>
      </p:sp>
      <p:sp>
        <p:nvSpPr>
          <p:cNvPr id="70659" name="Slide Number Placeholder 3">
            <a:extLst>
              <a:ext uri="{FF2B5EF4-FFF2-40B4-BE49-F238E27FC236}">
                <a16:creationId xmlns:a16="http://schemas.microsoft.com/office/drawing/2014/main" id="{2A8799DC-74B5-D244-A469-F97C96E9D016}"/>
              </a:ext>
            </a:extLst>
          </p:cNvPr>
          <p:cNvSpPr>
            <a:spLocks noGrp="1"/>
          </p:cNvSpPr>
          <p:nvPr>
            <p:ph type="sldNum" sz="quarter" idx="5"/>
          </p:nvPr>
        </p:nvSpPr>
        <p:spPr>
          <a:noFill/>
        </p:spPr>
        <p:txBody>
          <a:bodyPr/>
          <a:lstStyle>
            <a:lvl1pPr defTabSz="928688">
              <a:defRPr sz="2800">
                <a:solidFill>
                  <a:schemeClr val="tx1"/>
                </a:solidFill>
                <a:latin typeface="Arial" panose="020B0604020202020204" pitchFamily="34" charset="0"/>
                <a:ea typeface="ＭＳ Ｐゴシック" panose="020B0600070205080204" pitchFamily="34" charset="-128"/>
              </a:defRPr>
            </a:lvl1pPr>
            <a:lvl2pPr marL="742950" indent="-285750" defTabSz="928688">
              <a:defRPr sz="2800">
                <a:solidFill>
                  <a:schemeClr val="tx1"/>
                </a:solidFill>
                <a:latin typeface="Arial" panose="020B0604020202020204" pitchFamily="34" charset="0"/>
                <a:ea typeface="ＭＳ Ｐゴシック" panose="020B0600070205080204" pitchFamily="34" charset="-128"/>
              </a:defRPr>
            </a:lvl2pPr>
            <a:lvl3pPr marL="1143000" indent="-228600" defTabSz="928688">
              <a:defRPr sz="2800">
                <a:solidFill>
                  <a:schemeClr val="tx1"/>
                </a:solidFill>
                <a:latin typeface="Arial" panose="020B0604020202020204" pitchFamily="34" charset="0"/>
                <a:ea typeface="ＭＳ Ｐゴシック" panose="020B0600070205080204" pitchFamily="34" charset="-128"/>
              </a:defRPr>
            </a:lvl3pPr>
            <a:lvl4pPr marL="1600200" indent="-228600" defTabSz="928688">
              <a:defRPr sz="2800">
                <a:solidFill>
                  <a:schemeClr val="tx1"/>
                </a:solidFill>
                <a:latin typeface="Arial" panose="020B0604020202020204" pitchFamily="34" charset="0"/>
                <a:ea typeface="ＭＳ Ｐゴシック" panose="020B0600070205080204" pitchFamily="34" charset="-128"/>
              </a:defRPr>
            </a:lvl4pPr>
            <a:lvl5pPr marL="2057400" indent="-228600" defTabSz="928688">
              <a:defRPr sz="2800">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fld id="{EB32A28F-77C6-B045-B238-3D2A40FF2B34}" type="slidenum">
              <a:rPr lang="en-US" altLang="en-US" sz="1200" smtClean="0"/>
              <a:pPr/>
              <a:t>17</a:t>
            </a:fld>
            <a:endParaRPr lang="en-US" altLang="en-US" sz="1200"/>
          </a:p>
        </p:txBody>
      </p:sp>
    </p:spTree>
    <p:extLst>
      <p:ext uri="{BB962C8B-B14F-4D97-AF65-F5344CB8AC3E}">
        <p14:creationId xmlns:p14="http://schemas.microsoft.com/office/powerpoint/2010/main" val="107290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3340348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3244079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790216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593247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AB3FEA82-1EE0-4E06-92CD-C75DFED5BA45}"/>
              </a:ext>
            </a:extLst>
          </p:cNvPr>
          <p:cNvSpPr>
            <a:spLocks noGrp="1" noRot="1" noChangeAspect="1" noChangeArrowheads="1" noTextEdit="1"/>
          </p:cNvSpPr>
          <p:nvPr>
            <p:ph type="sldImg"/>
          </p:nvPr>
        </p:nvSpPr>
        <p:spPr>
          <a:xfrm>
            <a:off x="1189038" y="700088"/>
            <a:ext cx="4652962" cy="3489325"/>
          </a:xfrm>
          <a:ln/>
        </p:spPr>
      </p:sp>
      <p:sp>
        <p:nvSpPr>
          <p:cNvPr id="60418" name="Rectangle 3">
            <a:extLst>
              <a:ext uri="{FF2B5EF4-FFF2-40B4-BE49-F238E27FC236}">
                <a16:creationId xmlns:a16="http://schemas.microsoft.com/office/drawing/2014/main" id="{49B2C778-DCE3-44CD-B725-DF84BABD7E32}"/>
              </a:ext>
            </a:extLst>
          </p:cNvPr>
          <p:cNvSpPr>
            <a:spLocks noGrp="1" noChangeArrowheads="1"/>
          </p:cNvSpPr>
          <p:nvPr>
            <p:ph type="body" idx="1"/>
          </p:nvPr>
        </p:nvSpPr>
        <p:spPr>
          <a:xfrm>
            <a:off x="936625" y="4422775"/>
            <a:ext cx="5149850" cy="4186238"/>
          </a:xfrm>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090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712373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Notes Placeholder">
            <a:extLst>
              <a:ext uri="{FF2B5EF4-FFF2-40B4-BE49-F238E27FC236}">
                <a16:creationId xmlns:a16="http://schemas.microsoft.com/office/drawing/2014/main" id="{010B9D9A-1E1E-44F0-93B4-08C6797FCEA7}"/>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146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28650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56274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880760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Notes Placeholder">
            <a:extLst>
              <a:ext uri="{FF2B5EF4-FFF2-40B4-BE49-F238E27FC236}">
                <a16:creationId xmlns:a16="http://schemas.microsoft.com/office/drawing/2014/main" id="{53C78D5A-E94B-4E21-BC37-416727A3C5CD}"/>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73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87437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3" name="Shape 273"/>
          <p:cNvSpPr txBox="1">
            <a:spLocks noGrp="1"/>
          </p:cNvSpPr>
          <p:nvPr>
            <p:ph type="body" idx="1"/>
          </p:nvPr>
        </p:nvSpPr>
        <p:spPr>
          <a:xfrm>
            <a:off x="731837" y="4560887"/>
            <a:ext cx="5851525" cy="4319587"/>
          </a:xfrm>
          <a:prstGeom prst="rect">
            <a:avLst/>
          </a:prstGeom>
          <a:noFill/>
          <a:ln>
            <a:noFill/>
          </a:ln>
        </p:spPr>
        <p:txBody>
          <a:bodyPr lIns="96650" tIns="48325" rIns="96650" bIns="48325" anchor="t" anchorCtr="0">
            <a:noAutofit/>
          </a:bodyPr>
          <a:lstStyle/>
          <a:p>
            <a:pPr marL="0" marR="0" lvl="0" indent="0" algn="l" rtl="0">
              <a:spcBef>
                <a:spcPts val="0"/>
              </a:spcBef>
              <a:buFont typeface="Arial"/>
              <a:buNone/>
            </a:pPr>
            <a:endParaRPr sz="1800" b="0" i="0" u="none" strike="noStrike" cap="none" baseline="0" dirty="0"/>
          </a:p>
        </p:txBody>
      </p:sp>
      <p:sp>
        <p:nvSpPr>
          <p:cNvPr id="274" name="Shape 274"/>
          <p:cNvSpPr txBox="1"/>
          <p:nvPr/>
        </p:nvSpPr>
        <p:spPr>
          <a:xfrm>
            <a:off x="4143375" y="9120186"/>
            <a:ext cx="3170236" cy="479425"/>
          </a:xfrm>
          <a:prstGeom prst="rect">
            <a:avLst/>
          </a:prstGeom>
          <a:noFill/>
          <a:ln>
            <a:noFill/>
          </a:ln>
        </p:spPr>
        <p:txBody>
          <a:bodyPr lIns="96650" tIns="48325" rIns="96650" bIns="4832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300" b="0" i="0" u="none" strike="noStrike" cap="none" baseline="0">
                <a:solidFill>
                  <a:srgbClr val="000000"/>
                </a:solidFill>
                <a:latin typeface="Arial"/>
                <a:ea typeface="Arial"/>
                <a:cs typeface="Arial"/>
                <a:sym typeface="Arial"/>
              </a:rPr>
              <a:t>8</a:t>
            </a:fld>
            <a:endParaRPr lang="en-US" sz="13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256351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45C9BDF1-E686-1947-AD2E-A87202E09402}"/>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9C67CD4F-5E6C-404C-A6BE-6023C0E6C881}"/>
              </a:ext>
            </a:extLst>
          </p:cNvPr>
          <p:cNvSpPr>
            <a:spLocks noGrp="1" noChangeArrowheads="1"/>
          </p:cNvSpPr>
          <p:nvPr>
            <p:ph type="body" idx="1"/>
          </p:nvPr>
        </p:nvSpPr>
        <p:spPr>
          <a:noFill/>
        </p:spPr>
        <p:txBody>
          <a:bodyPr/>
          <a:lstStyle/>
          <a:p>
            <a:r>
              <a:rPr lang="en-US" altLang="en-US">
                <a:latin typeface="Arial" panose="020B0604020202020204" pitchFamily="34" charset="0"/>
                <a:cs typeface="Arial" panose="020B0604020202020204" pitchFamily="34" charset="0"/>
              </a:rPr>
              <a:t>SCALE is pleased to announce the release of an updated version of the Library Specialist handbook for edTPA.  </a:t>
            </a:r>
          </a:p>
          <a:p>
            <a:r>
              <a:rPr lang="en-US" altLang="en-US">
                <a:latin typeface="Arial" panose="020B0604020202020204" pitchFamily="34" charset="0"/>
                <a:cs typeface="Arial" panose="020B0604020202020204" pitchFamily="34" charset="0"/>
              </a:rPr>
              <a:t>The new version of the handbook is called “School Librarian/Library Specialist”, but is </a:t>
            </a:r>
            <a:r>
              <a:rPr lang="en-US" altLang="en-US" b="1">
                <a:latin typeface="Arial" panose="020B0604020202020204" pitchFamily="34" charset="0"/>
                <a:cs typeface="Arial" panose="020B0604020202020204" pitchFamily="34" charset="0"/>
              </a:rPr>
              <a:t>not intended for consequential use by candidates in your program until Fall 2020</a:t>
            </a:r>
            <a:r>
              <a:rPr lang="en-US" altLang="en-US">
                <a:latin typeface="Arial" panose="020B0604020202020204" pitchFamily="34" charset="0"/>
                <a:cs typeface="Arial" panose="020B0604020202020204" pitchFamily="34" charset="0"/>
              </a:rPr>
              <a:t>. We are offering the revised version a year early so that programs can examine the updates and plan for any potential program changes. </a:t>
            </a:r>
          </a:p>
          <a:p>
            <a:r>
              <a:rPr lang="en-US" altLang="en-US" b="1">
                <a:latin typeface="Arial" panose="020B0604020202020204" pitchFamily="34" charset="0"/>
                <a:cs typeface="Arial" panose="020B0604020202020204" pitchFamily="34" charset="0"/>
              </a:rPr>
              <a:t>Please continue to use the current “Library Specialist” </a:t>
            </a:r>
            <a:r>
              <a:rPr lang="en-US" altLang="en-US" b="1">
                <a:latin typeface="Arial" panose="020B0604020202020204" pitchFamily="34" charset="0"/>
                <a:cs typeface="Arial" panose="020B0604020202020204" pitchFamily="34" charset="0"/>
                <a:hlinkClick r:id="rId3"/>
              </a:rPr>
              <a:t>handbooks</a:t>
            </a:r>
            <a:r>
              <a:rPr lang="en-US" altLang="en-US" b="1">
                <a:latin typeface="Arial" panose="020B0604020202020204" pitchFamily="34" charset="0"/>
                <a:cs typeface="Arial" panose="020B0604020202020204" pitchFamily="34" charset="0"/>
              </a:rPr>
              <a:t> and </a:t>
            </a:r>
            <a:r>
              <a:rPr lang="en-US" altLang="en-US" b="1">
                <a:latin typeface="Arial" panose="020B0604020202020204" pitchFamily="34" charset="0"/>
                <a:cs typeface="Arial" panose="020B0604020202020204" pitchFamily="34" charset="0"/>
                <a:hlinkClick r:id="rId4"/>
              </a:rPr>
              <a:t>templates</a:t>
            </a:r>
            <a:r>
              <a:rPr lang="en-US" altLang="en-US" b="1">
                <a:latin typeface="Arial" panose="020B0604020202020204" pitchFamily="34" charset="0"/>
                <a:cs typeface="Arial" panose="020B0604020202020204" pitchFamily="34" charset="0"/>
              </a:rPr>
              <a:t> until Fall 2020 </a:t>
            </a:r>
            <a:r>
              <a:rPr lang="en-US" altLang="en-US">
                <a:latin typeface="Arial" panose="020B0604020202020204" pitchFamily="34" charset="0"/>
                <a:cs typeface="Arial" panose="020B0604020202020204" pitchFamily="34" charset="0"/>
              </a:rPr>
              <a:t>for both National and Washington.</a:t>
            </a:r>
          </a:p>
          <a:p>
            <a:r>
              <a:rPr lang="en-US" altLang="en-US">
                <a:latin typeface="Arial" panose="020B0604020202020204" pitchFamily="34" charset="0"/>
                <a:cs typeface="Arial" panose="020B0604020202020204" pitchFamily="34" charset="0"/>
              </a:rPr>
              <a:t>The handbooks below will replace the current Library Specialist handbooks (National and Washington) beginning with the 2020-2021 program year.  At that time, the templates and other candidate support resources for the new handbooks will be released.</a:t>
            </a:r>
          </a:p>
          <a:p>
            <a:r>
              <a:rPr lang="en-US" altLang="en-US">
                <a:latin typeface="Arial" panose="020B0604020202020204" pitchFamily="34" charset="0"/>
                <a:cs typeface="Arial" panose="020B0604020202020204" pitchFamily="34" charset="0"/>
              </a:rPr>
              <a:t>The changes to the handbook are based on input from a national panel of library educators and consistent with the recently released National School Library Standards (AASL 2018). The framing for the learning segment and the subject specific rubric foci reflect the Standards and expectations for best practices for school librarians and Library Specialists. In addition, the academic language emphasis in edTPA has been revised to make explicit connections to the Standards, competencies and learner outcomes </a:t>
            </a:r>
            <a:r>
              <a:rPr lang="en-US" altLang="en-US">
                <a:latin typeface="Arial" panose="020B0604020202020204" pitchFamily="34" charset="0"/>
                <a:cs typeface="Arial" panose="020B0604020202020204" pitchFamily="34" charset="0"/>
                <a:hlinkClick r:id="rId5"/>
              </a:rPr>
              <a:t>linked here</a:t>
            </a:r>
            <a:r>
              <a:rPr lang="en-US" altLang="en-US">
                <a:latin typeface="Arial" panose="020B0604020202020204" pitchFamily="34" charset="0"/>
                <a:cs typeface="Arial" panose="020B0604020202020204" pitchFamily="34" charset="0"/>
              </a:rPr>
              <a:t>.</a:t>
            </a:r>
          </a:p>
          <a:p>
            <a:r>
              <a:rPr lang="en-US" altLang="en-US">
                <a:latin typeface="Arial" panose="020B0604020202020204" pitchFamily="34" charset="0"/>
                <a:cs typeface="Arial" panose="020B0604020202020204" pitchFamily="34" charset="0"/>
              </a:rPr>
              <a:t>SCALE will be updating related resource materials (Understanding Rubric Level Progressions, Making Good Choices, Academic Language handout) during the 2019-20 academic year and working closely with Pearson to modify any scoring training materials. Please watch for additional announcements regarding these materials.</a:t>
            </a:r>
          </a:p>
          <a:p>
            <a:r>
              <a:rPr lang="en-US" altLang="en-US">
                <a:latin typeface="Arial" panose="020B0604020202020204" pitchFamily="34" charset="0"/>
                <a:cs typeface="Arial" panose="020B0604020202020204" pitchFamily="34" charset="0"/>
              </a:rPr>
              <a:t> </a:t>
            </a:r>
          </a:p>
          <a:p>
            <a:endParaRPr lang="en-US" altLang="en-US">
              <a:latin typeface="Arial" panose="020B0604020202020204" pitchFamily="34" charset="0"/>
              <a:cs typeface="Arial" panose="020B0604020202020204" pitchFamily="34" charset="0"/>
            </a:endParaRPr>
          </a:p>
        </p:txBody>
      </p:sp>
      <p:sp>
        <p:nvSpPr>
          <p:cNvPr id="67587" name="Slide Number Placeholder 3">
            <a:extLst>
              <a:ext uri="{FF2B5EF4-FFF2-40B4-BE49-F238E27FC236}">
                <a16:creationId xmlns:a16="http://schemas.microsoft.com/office/drawing/2014/main" id="{3ACB8166-0B44-5D47-83C9-6BC988E970E6}"/>
              </a:ext>
            </a:extLst>
          </p:cNvPr>
          <p:cNvSpPr>
            <a:spLocks noGrp="1"/>
          </p:cNvSpPr>
          <p:nvPr>
            <p:ph type="sldNum" sz="quarter" idx="5"/>
          </p:nvPr>
        </p:nvSpPr>
        <p:spPr>
          <a:noFill/>
        </p:spPr>
        <p:txBody>
          <a:bodyPr/>
          <a:lstStyle>
            <a:lvl1pPr defTabSz="928688">
              <a:defRPr sz="2800">
                <a:solidFill>
                  <a:schemeClr val="tx1"/>
                </a:solidFill>
                <a:latin typeface="Arial" panose="020B0604020202020204" pitchFamily="34" charset="0"/>
                <a:ea typeface="ＭＳ Ｐゴシック" panose="020B0600070205080204" pitchFamily="34" charset="-128"/>
              </a:defRPr>
            </a:lvl1pPr>
            <a:lvl2pPr marL="742950" indent="-285750" defTabSz="928688">
              <a:defRPr sz="2800">
                <a:solidFill>
                  <a:schemeClr val="tx1"/>
                </a:solidFill>
                <a:latin typeface="Arial" panose="020B0604020202020204" pitchFamily="34" charset="0"/>
                <a:ea typeface="ＭＳ Ｐゴシック" panose="020B0600070205080204" pitchFamily="34" charset="-128"/>
              </a:defRPr>
            </a:lvl2pPr>
            <a:lvl3pPr marL="1143000" indent="-228600" defTabSz="928688">
              <a:defRPr sz="2800">
                <a:solidFill>
                  <a:schemeClr val="tx1"/>
                </a:solidFill>
                <a:latin typeface="Arial" panose="020B0604020202020204" pitchFamily="34" charset="0"/>
                <a:ea typeface="ＭＳ Ｐゴシック" panose="020B0600070205080204" pitchFamily="34" charset="-128"/>
              </a:defRPr>
            </a:lvl3pPr>
            <a:lvl4pPr marL="1600200" indent="-228600" defTabSz="928688">
              <a:defRPr sz="2800">
                <a:solidFill>
                  <a:schemeClr val="tx1"/>
                </a:solidFill>
                <a:latin typeface="Arial" panose="020B0604020202020204" pitchFamily="34" charset="0"/>
                <a:ea typeface="ＭＳ Ｐゴシック" panose="020B0600070205080204" pitchFamily="34" charset="-128"/>
              </a:defRPr>
            </a:lvl4pPr>
            <a:lvl5pPr marL="2057400" indent="-228600" defTabSz="928688">
              <a:defRPr sz="2800">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fld id="{4BC38DDA-0589-F94D-9506-9DCC713D1551}" type="slidenum">
              <a:rPr lang="en-US" altLang="en-US" sz="1200" smtClean="0"/>
              <a:pPr/>
              <a:t>11</a:t>
            </a:fld>
            <a:endParaRPr lang="en-US" altLang="en-US" sz="1200"/>
          </a:p>
        </p:txBody>
      </p:sp>
    </p:spTree>
    <p:extLst>
      <p:ext uri="{BB962C8B-B14F-4D97-AF65-F5344CB8AC3E}">
        <p14:creationId xmlns:p14="http://schemas.microsoft.com/office/powerpoint/2010/main" val="349338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CF83AEF0-EF90-D44F-A80A-D50F9D3E67F9}"/>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425D7F2D-E3C9-E547-97A7-A34AF0C526A2}"/>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68611" name="Slide Number Placeholder 3">
            <a:extLst>
              <a:ext uri="{FF2B5EF4-FFF2-40B4-BE49-F238E27FC236}">
                <a16:creationId xmlns:a16="http://schemas.microsoft.com/office/drawing/2014/main" id="{E56FADCD-F74D-5A43-8D00-E3AB5486DFF1}"/>
              </a:ext>
            </a:extLst>
          </p:cNvPr>
          <p:cNvSpPr>
            <a:spLocks noGrp="1"/>
          </p:cNvSpPr>
          <p:nvPr>
            <p:ph type="sldNum" sz="quarter" idx="5"/>
          </p:nvPr>
        </p:nvSpPr>
        <p:spPr>
          <a:noFill/>
        </p:spPr>
        <p:txBody>
          <a:bodyPr/>
          <a:lstStyle>
            <a:lvl1pPr defTabSz="928688">
              <a:defRPr sz="2800">
                <a:solidFill>
                  <a:schemeClr val="tx1"/>
                </a:solidFill>
                <a:latin typeface="Arial" panose="020B0604020202020204" pitchFamily="34" charset="0"/>
                <a:ea typeface="ＭＳ Ｐゴシック" panose="020B0600070205080204" pitchFamily="34" charset="-128"/>
              </a:defRPr>
            </a:lvl1pPr>
            <a:lvl2pPr marL="742950" indent="-285750" defTabSz="928688">
              <a:defRPr sz="2800">
                <a:solidFill>
                  <a:schemeClr val="tx1"/>
                </a:solidFill>
                <a:latin typeface="Arial" panose="020B0604020202020204" pitchFamily="34" charset="0"/>
                <a:ea typeface="ＭＳ Ｐゴシック" panose="020B0600070205080204" pitchFamily="34" charset="-128"/>
              </a:defRPr>
            </a:lvl2pPr>
            <a:lvl3pPr marL="1143000" indent="-228600" defTabSz="928688">
              <a:defRPr sz="2800">
                <a:solidFill>
                  <a:schemeClr val="tx1"/>
                </a:solidFill>
                <a:latin typeface="Arial" panose="020B0604020202020204" pitchFamily="34" charset="0"/>
                <a:ea typeface="ＭＳ Ｐゴシック" panose="020B0600070205080204" pitchFamily="34" charset="-128"/>
              </a:defRPr>
            </a:lvl3pPr>
            <a:lvl4pPr marL="1600200" indent="-228600" defTabSz="928688">
              <a:defRPr sz="2800">
                <a:solidFill>
                  <a:schemeClr val="tx1"/>
                </a:solidFill>
                <a:latin typeface="Arial" panose="020B0604020202020204" pitchFamily="34" charset="0"/>
                <a:ea typeface="ＭＳ Ｐゴシック" panose="020B0600070205080204" pitchFamily="34" charset="-128"/>
              </a:defRPr>
            </a:lvl4pPr>
            <a:lvl5pPr marL="2057400" indent="-228600" defTabSz="928688">
              <a:defRPr sz="2800">
                <a:solidFill>
                  <a:schemeClr val="tx1"/>
                </a:solidFill>
                <a:latin typeface="Arial" panose="020B0604020202020204" pitchFamily="34" charset="0"/>
                <a:ea typeface="ＭＳ Ｐゴシック" panose="020B0600070205080204" pitchFamily="34" charset="-128"/>
              </a:defRPr>
            </a:lvl5pPr>
            <a:lvl6pPr marL="25146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defTabSz="928688"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fld id="{80C8C0E5-ED9D-0E41-A0D8-838C155BC1BB}" type="slidenum">
              <a:rPr lang="en-US" altLang="en-US" sz="1200" smtClean="0"/>
              <a:pPr/>
              <a:t>12</a:t>
            </a:fld>
            <a:endParaRPr lang="en-US" altLang="en-US" sz="1200"/>
          </a:p>
        </p:txBody>
      </p:sp>
    </p:spTree>
    <p:extLst>
      <p:ext uri="{BB962C8B-B14F-4D97-AF65-F5344CB8AC3E}">
        <p14:creationId xmlns:p14="http://schemas.microsoft.com/office/powerpoint/2010/main" val="1690258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53200"/>
            <a:ext cx="9144000" cy="3048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6504940"/>
            <a:ext cx="9144000" cy="47625"/>
          </a:xfrm>
          <a:custGeom>
            <a:avLst/>
            <a:gdLst/>
            <a:ahLst/>
            <a:cxnLst/>
            <a:rect l="l" t="t" r="r" b="b"/>
            <a:pathLst>
              <a:path w="9144000" h="47625">
                <a:moveTo>
                  <a:pt x="0" y="47308"/>
                </a:moveTo>
                <a:lnTo>
                  <a:pt x="9144000" y="47308"/>
                </a:lnTo>
                <a:lnTo>
                  <a:pt x="9144000" y="0"/>
                </a:lnTo>
                <a:lnTo>
                  <a:pt x="0" y="0"/>
                </a:lnTo>
                <a:lnTo>
                  <a:pt x="0" y="47308"/>
                </a:lnTo>
                <a:close/>
              </a:path>
            </a:pathLst>
          </a:custGeom>
          <a:solidFill>
            <a:srgbClr val="000000"/>
          </a:solidFill>
        </p:spPr>
        <p:txBody>
          <a:bodyPr wrap="square" lIns="0" tIns="0" rIns="0" bIns="0" rtlCol="0"/>
          <a:lstStyle/>
          <a:p>
            <a:endParaRPr/>
          </a:p>
        </p:txBody>
      </p:sp>
      <p:sp>
        <p:nvSpPr>
          <p:cNvPr id="18" name="bk object 18"/>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19" name="bk object 19"/>
          <p:cNvSpPr/>
          <p:nvPr/>
        </p:nvSpPr>
        <p:spPr>
          <a:xfrm>
            <a:off x="7772400" y="6129337"/>
            <a:ext cx="1060450" cy="347661"/>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99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900" b="1" i="0">
                <a:solidFill>
                  <a:srgbClr val="00999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53200"/>
            <a:ext cx="9144000" cy="3048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6504940"/>
            <a:ext cx="9144000" cy="47625"/>
          </a:xfrm>
          <a:custGeom>
            <a:avLst/>
            <a:gdLst/>
            <a:ahLst/>
            <a:cxnLst/>
            <a:rect l="l" t="t" r="r" b="b"/>
            <a:pathLst>
              <a:path w="9144000" h="47625">
                <a:moveTo>
                  <a:pt x="0" y="47308"/>
                </a:moveTo>
                <a:lnTo>
                  <a:pt x="9144000" y="47308"/>
                </a:lnTo>
                <a:lnTo>
                  <a:pt x="9144000" y="0"/>
                </a:lnTo>
                <a:lnTo>
                  <a:pt x="0" y="0"/>
                </a:lnTo>
                <a:lnTo>
                  <a:pt x="0" y="47308"/>
                </a:lnTo>
                <a:close/>
              </a:path>
            </a:pathLst>
          </a:custGeom>
          <a:solidFill>
            <a:srgbClr val="000000"/>
          </a:solidFill>
        </p:spPr>
        <p:txBody>
          <a:bodyPr wrap="square" lIns="0" tIns="0" rIns="0" bIns="0" rtlCol="0"/>
          <a:lstStyle/>
          <a:p>
            <a:endParaRPr/>
          </a:p>
        </p:txBody>
      </p:sp>
      <p:sp>
        <p:nvSpPr>
          <p:cNvPr id="18" name="bk object 18"/>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19" name="bk object 19"/>
          <p:cNvSpPr/>
          <p:nvPr/>
        </p:nvSpPr>
        <p:spPr>
          <a:xfrm>
            <a:off x="7772400" y="6129337"/>
            <a:ext cx="1060450" cy="347661"/>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rgbClr val="990000"/>
                </a:solidFill>
                <a:latin typeface="Arial"/>
                <a:cs typeface="Arial"/>
              </a:defRPr>
            </a:lvl1pPr>
          </a:lstStyle>
          <a:p>
            <a:endParaRPr/>
          </a:p>
        </p:txBody>
      </p:sp>
      <p:sp>
        <p:nvSpPr>
          <p:cNvPr id="3" name="Holder 3"/>
          <p:cNvSpPr>
            <a:spLocks noGrp="1"/>
          </p:cNvSpPr>
          <p:nvPr>
            <p:ph sz="half" idx="2"/>
          </p:nvPr>
        </p:nvSpPr>
        <p:spPr>
          <a:xfrm>
            <a:off x="383540" y="1764974"/>
            <a:ext cx="3143885" cy="436880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53200"/>
            <a:ext cx="9144000" cy="3048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6504940"/>
            <a:ext cx="9144000" cy="47625"/>
          </a:xfrm>
          <a:custGeom>
            <a:avLst/>
            <a:gdLst/>
            <a:ahLst/>
            <a:cxnLst/>
            <a:rect l="l" t="t" r="r" b="b"/>
            <a:pathLst>
              <a:path w="9144000" h="47625">
                <a:moveTo>
                  <a:pt x="0" y="47308"/>
                </a:moveTo>
                <a:lnTo>
                  <a:pt x="9144000" y="47308"/>
                </a:lnTo>
                <a:lnTo>
                  <a:pt x="9144000" y="0"/>
                </a:lnTo>
                <a:lnTo>
                  <a:pt x="0" y="0"/>
                </a:lnTo>
                <a:lnTo>
                  <a:pt x="0" y="47308"/>
                </a:lnTo>
                <a:close/>
              </a:path>
            </a:pathLst>
          </a:custGeom>
          <a:solidFill>
            <a:srgbClr val="000000"/>
          </a:solidFill>
        </p:spPr>
        <p:txBody>
          <a:bodyPr wrap="square" lIns="0" tIns="0" rIns="0" bIns="0" rtlCol="0"/>
          <a:lstStyle/>
          <a:p>
            <a:endParaRPr/>
          </a:p>
        </p:txBody>
      </p:sp>
      <p:sp>
        <p:nvSpPr>
          <p:cNvPr id="18" name="bk object 18"/>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19" name="bk object 19"/>
          <p:cNvSpPr/>
          <p:nvPr/>
        </p:nvSpPr>
        <p:spPr>
          <a:xfrm>
            <a:off x="7772400" y="6129337"/>
            <a:ext cx="1060450" cy="347661"/>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rgbClr val="99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53200"/>
            <a:ext cx="9144000" cy="3048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6504940"/>
            <a:ext cx="9144000" cy="47625"/>
          </a:xfrm>
          <a:custGeom>
            <a:avLst/>
            <a:gdLst/>
            <a:ahLst/>
            <a:cxnLst/>
            <a:rect l="l" t="t" r="r" b="b"/>
            <a:pathLst>
              <a:path w="9144000" h="47625">
                <a:moveTo>
                  <a:pt x="0" y="47308"/>
                </a:moveTo>
                <a:lnTo>
                  <a:pt x="9144000" y="47308"/>
                </a:lnTo>
                <a:lnTo>
                  <a:pt x="9144000" y="0"/>
                </a:lnTo>
                <a:lnTo>
                  <a:pt x="0" y="0"/>
                </a:lnTo>
                <a:lnTo>
                  <a:pt x="0" y="47308"/>
                </a:lnTo>
                <a:close/>
              </a:path>
            </a:pathLst>
          </a:custGeom>
          <a:solidFill>
            <a:srgbClr val="000000"/>
          </a:solidFill>
        </p:spPr>
        <p:txBody>
          <a:bodyPr wrap="square" lIns="0" tIns="0" rIns="0" bIns="0" rtlCol="0"/>
          <a:lstStyle/>
          <a:p>
            <a:endParaRPr/>
          </a:p>
        </p:txBody>
      </p:sp>
      <p:sp>
        <p:nvSpPr>
          <p:cNvPr id="18" name="bk object 18"/>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19" name="bk object 19"/>
          <p:cNvSpPr/>
          <p:nvPr/>
        </p:nvSpPr>
        <p:spPr>
          <a:xfrm>
            <a:off x="7772400" y="6129337"/>
            <a:ext cx="1060450" cy="347661"/>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53200"/>
            <a:ext cx="9144000" cy="304800"/>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0" y="6504940"/>
            <a:ext cx="9144000" cy="47625"/>
          </a:xfrm>
          <a:custGeom>
            <a:avLst/>
            <a:gdLst/>
            <a:ahLst/>
            <a:cxnLst/>
            <a:rect l="l" t="t" r="r" b="b"/>
            <a:pathLst>
              <a:path w="9144000" h="47625">
                <a:moveTo>
                  <a:pt x="0" y="47308"/>
                </a:moveTo>
                <a:lnTo>
                  <a:pt x="9144000" y="47308"/>
                </a:lnTo>
                <a:lnTo>
                  <a:pt x="9144000" y="0"/>
                </a:lnTo>
                <a:lnTo>
                  <a:pt x="0" y="0"/>
                </a:lnTo>
                <a:lnTo>
                  <a:pt x="0" y="47308"/>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535940" y="234782"/>
            <a:ext cx="8072119" cy="1132205"/>
          </a:xfrm>
          <a:prstGeom prst="rect">
            <a:avLst/>
          </a:prstGeom>
        </p:spPr>
        <p:txBody>
          <a:bodyPr wrap="square" lIns="0" tIns="0" rIns="0" bIns="0">
            <a:spAutoFit/>
          </a:bodyPr>
          <a:lstStyle>
            <a:lvl1pPr>
              <a:defRPr sz="4400" b="1" i="0">
                <a:solidFill>
                  <a:srgbClr val="990000"/>
                </a:solidFill>
                <a:latin typeface="Arial"/>
                <a:cs typeface="Arial"/>
              </a:defRPr>
            </a:lvl1pPr>
          </a:lstStyle>
          <a:p>
            <a:endParaRPr/>
          </a:p>
        </p:txBody>
      </p:sp>
      <p:sp>
        <p:nvSpPr>
          <p:cNvPr id="3" name="Holder 3"/>
          <p:cNvSpPr>
            <a:spLocks noGrp="1"/>
          </p:cNvSpPr>
          <p:nvPr>
            <p:ph type="body" idx="1"/>
          </p:nvPr>
        </p:nvSpPr>
        <p:spPr>
          <a:xfrm>
            <a:off x="2126752" y="2683441"/>
            <a:ext cx="4890495" cy="2772410"/>
          </a:xfrm>
          <a:prstGeom prst="rect">
            <a:avLst/>
          </a:prstGeom>
        </p:spPr>
        <p:txBody>
          <a:bodyPr wrap="square" lIns="0" tIns="0" rIns="0" bIns="0">
            <a:spAutoFit/>
          </a:bodyPr>
          <a:lstStyle>
            <a:lvl1pPr>
              <a:defRPr sz="4900" b="1" i="0">
                <a:solidFill>
                  <a:srgbClr val="009999"/>
                </a:solidFill>
                <a:latin typeface="Arial"/>
                <a:cs typeface="Aria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10/23/19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llie.Crawford@pearson.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Jerry.Bush@pearson.com"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edtpa.aacte.org/" TargetMode="External"/><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edtpa.aacte.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hyperlink" Target="mailto:kellie.crawford@pearson.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edtpa.aacte.org/" TargetMode="Externa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mailto:Jerry.Bush@pearson.com" TargetMode="External"/><Relationship Id="rId3" Type="http://schemas.openxmlformats.org/officeDocument/2006/relationships/hyperlink" Target="http://edtpa.aacte.org/" TargetMode="External"/><Relationship Id="rId7" Type="http://schemas.openxmlformats.org/officeDocument/2006/relationships/hyperlink" Target="mailto:Kellie.Crawford@pearson.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hyperlink" Target="mailto:edTPAEPPSupport@pearson.com" TargetMode="External"/><Relationship Id="rId4" Type="http://schemas.openxmlformats.org/officeDocument/2006/relationships/hyperlink" Target="mailto:es-raproductsupport@pearso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tpaconference.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59267" y="2131188"/>
            <a:ext cx="5622290" cy="431800"/>
          </a:xfrm>
          <a:prstGeom prst="rect">
            <a:avLst/>
          </a:prstGeom>
        </p:spPr>
        <p:txBody>
          <a:bodyPr vert="horz" wrap="square" lIns="0" tIns="0" rIns="0" bIns="0" rtlCol="0">
            <a:spAutoFit/>
          </a:bodyPr>
          <a:lstStyle/>
          <a:p>
            <a:pPr marL="12700">
              <a:lnSpc>
                <a:spcPct val="100000"/>
              </a:lnSpc>
            </a:pPr>
            <a:r>
              <a:rPr sz="3200" spc="-25" dirty="0">
                <a:solidFill>
                  <a:srgbClr val="991D20"/>
                </a:solidFill>
                <a:latin typeface="Arial"/>
                <a:cs typeface="Arial"/>
              </a:rPr>
              <a:t>Ass</a:t>
            </a:r>
            <a:r>
              <a:rPr sz="3200" spc="-5" dirty="0">
                <a:solidFill>
                  <a:srgbClr val="991D20"/>
                </a:solidFill>
                <a:latin typeface="Arial"/>
                <a:cs typeface="Arial"/>
              </a:rPr>
              <a:t>e</a:t>
            </a:r>
            <a:r>
              <a:rPr sz="3200" dirty="0">
                <a:solidFill>
                  <a:srgbClr val="991D20"/>
                </a:solidFill>
                <a:latin typeface="Arial"/>
                <a:cs typeface="Arial"/>
              </a:rPr>
              <a:t>ss</a:t>
            </a:r>
            <a:r>
              <a:rPr sz="3200" spc="-5" dirty="0">
                <a:solidFill>
                  <a:srgbClr val="991D20"/>
                </a:solidFill>
                <a:latin typeface="Arial"/>
                <a:cs typeface="Arial"/>
              </a:rPr>
              <a:t>men</a:t>
            </a:r>
            <a:r>
              <a:rPr sz="3200" spc="-10" dirty="0">
                <a:solidFill>
                  <a:srgbClr val="991D20"/>
                </a:solidFill>
                <a:latin typeface="Arial"/>
                <a:cs typeface="Arial"/>
              </a:rPr>
              <a:t>t</a:t>
            </a:r>
            <a:r>
              <a:rPr sz="3200" spc="-5" dirty="0">
                <a:solidFill>
                  <a:srgbClr val="991D20"/>
                </a:solidFill>
                <a:latin typeface="Arial"/>
                <a:cs typeface="Arial"/>
              </a:rPr>
              <a:t> </a:t>
            </a:r>
            <a:r>
              <a:rPr sz="3200" spc="-25" dirty="0">
                <a:solidFill>
                  <a:srgbClr val="991D20"/>
                </a:solidFill>
                <a:latin typeface="Arial"/>
                <a:cs typeface="Arial"/>
              </a:rPr>
              <a:t>&amp;</a:t>
            </a:r>
            <a:r>
              <a:rPr sz="3200" dirty="0">
                <a:solidFill>
                  <a:srgbClr val="991D20"/>
                </a:solidFill>
                <a:latin typeface="Arial"/>
                <a:cs typeface="Arial"/>
              </a:rPr>
              <a:t> </a:t>
            </a:r>
            <a:r>
              <a:rPr sz="3200" spc="-25" dirty="0">
                <a:solidFill>
                  <a:srgbClr val="991D20"/>
                </a:solidFill>
                <a:latin typeface="Arial"/>
                <a:cs typeface="Arial"/>
              </a:rPr>
              <a:t>S</a:t>
            </a:r>
            <a:r>
              <a:rPr sz="3200" spc="-5" dirty="0">
                <a:solidFill>
                  <a:srgbClr val="991D20"/>
                </a:solidFill>
                <a:latin typeface="Arial"/>
                <a:cs typeface="Arial"/>
              </a:rPr>
              <a:t>uppor</a:t>
            </a:r>
            <a:r>
              <a:rPr sz="3200" spc="-10" dirty="0">
                <a:solidFill>
                  <a:srgbClr val="991D20"/>
                </a:solidFill>
                <a:latin typeface="Arial"/>
                <a:cs typeface="Arial"/>
              </a:rPr>
              <a:t>t</a:t>
            </a:r>
            <a:r>
              <a:rPr sz="3200" spc="-5" dirty="0">
                <a:solidFill>
                  <a:srgbClr val="991D20"/>
                </a:solidFill>
                <a:latin typeface="Arial"/>
                <a:cs typeface="Arial"/>
              </a:rPr>
              <a:t> </a:t>
            </a:r>
            <a:r>
              <a:rPr sz="3200" spc="-20" dirty="0">
                <a:solidFill>
                  <a:srgbClr val="991D20"/>
                </a:solidFill>
                <a:latin typeface="Arial"/>
                <a:cs typeface="Arial"/>
              </a:rPr>
              <a:t>Sys</a:t>
            </a:r>
            <a:r>
              <a:rPr sz="3200" spc="-15" dirty="0">
                <a:solidFill>
                  <a:srgbClr val="991D20"/>
                </a:solidFill>
                <a:latin typeface="Arial"/>
                <a:cs typeface="Arial"/>
              </a:rPr>
              <a:t>t</a:t>
            </a:r>
            <a:r>
              <a:rPr sz="3200" spc="-5" dirty="0">
                <a:solidFill>
                  <a:srgbClr val="991D20"/>
                </a:solidFill>
                <a:latin typeface="Arial"/>
                <a:cs typeface="Arial"/>
              </a:rPr>
              <a:t>e</a:t>
            </a:r>
            <a:r>
              <a:rPr sz="3200" dirty="0">
                <a:solidFill>
                  <a:srgbClr val="991D20"/>
                </a:solidFill>
                <a:latin typeface="Arial"/>
                <a:cs typeface="Arial"/>
              </a:rPr>
              <a:t>m</a:t>
            </a:r>
            <a:endParaRPr sz="3200" dirty="0">
              <a:latin typeface="Arial"/>
              <a:cs typeface="Arial"/>
            </a:endParaRPr>
          </a:p>
        </p:txBody>
      </p:sp>
      <p:sp>
        <p:nvSpPr>
          <p:cNvPr id="4" name="object 4"/>
          <p:cNvSpPr/>
          <p:nvPr/>
        </p:nvSpPr>
        <p:spPr>
          <a:xfrm>
            <a:off x="1104900" y="3094006"/>
            <a:ext cx="6934200" cy="881164"/>
          </a:xfrm>
          <a:custGeom>
            <a:avLst/>
            <a:gdLst/>
            <a:ahLst/>
            <a:cxnLst/>
            <a:rect l="l" t="t" r="r" b="b"/>
            <a:pathLst>
              <a:path w="6934200" h="1295400">
                <a:moveTo>
                  <a:pt x="0" y="0"/>
                </a:moveTo>
                <a:lnTo>
                  <a:pt x="6934199" y="0"/>
                </a:lnTo>
                <a:lnTo>
                  <a:pt x="6934199" y="1295400"/>
                </a:lnTo>
                <a:lnTo>
                  <a:pt x="0" y="1295400"/>
                </a:lnTo>
                <a:lnTo>
                  <a:pt x="0" y="0"/>
                </a:lnTo>
                <a:close/>
              </a:path>
            </a:pathLst>
          </a:custGeom>
          <a:solidFill>
            <a:srgbClr val="800000"/>
          </a:solidFill>
        </p:spPr>
        <p:txBody>
          <a:bodyPr wrap="square" lIns="0" tIns="0" rIns="0" bIns="0" rtlCol="0"/>
          <a:lstStyle/>
          <a:p>
            <a:endParaRPr dirty="0"/>
          </a:p>
        </p:txBody>
      </p:sp>
      <p:sp>
        <p:nvSpPr>
          <p:cNvPr id="8" name="object 8"/>
          <p:cNvSpPr txBox="1"/>
          <p:nvPr/>
        </p:nvSpPr>
        <p:spPr>
          <a:xfrm>
            <a:off x="2551112" y="3308333"/>
            <a:ext cx="4038600" cy="369332"/>
          </a:xfrm>
          <a:prstGeom prst="rect">
            <a:avLst/>
          </a:prstGeom>
        </p:spPr>
        <p:txBody>
          <a:bodyPr vert="horz" wrap="square" lIns="0" tIns="0" rIns="0" bIns="0" rtlCol="0">
            <a:spAutoFit/>
          </a:bodyPr>
          <a:lstStyle/>
          <a:p>
            <a:pPr marL="12700">
              <a:lnSpc>
                <a:spcPct val="100000"/>
              </a:lnSpc>
            </a:pPr>
            <a:r>
              <a:rPr lang="en-US" sz="2400" spc="-25" dirty="0">
                <a:solidFill>
                  <a:srgbClr val="FFFFFF"/>
                </a:solidFill>
                <a:latin typeface="Arial"/>
                <a:cs typeface="Arial"/>
              </a:rPr>
              <a:t>Fall 2019 OCTEO Conference </a:t>
            </a:r>
            <a:endParaRPr sz="2400" dirty="0">
              <a:latin typeface="Arial"/>
              <a:cs typeface="Arial"/>
            </a:endParaRPr>
          </a:p>
        </p:txBody>
      </p:sp>
      <p:sp>
        <p:nvSpPr>
          <p:cNvPr id="9" name="object 9"/>
          <p:cNvSpPr txBox="1"/>
          <p:nvPr/>
        </p:nvSpPr>
        <p:spPr>
          <a:xfrm>
            <a:off x="4291568" y="4506188"/>
            <a:ext cx="4596287" cy="1221873"/>
          </a:xfrm>
          <a:prstGeom prst="rect">
            <a:avLst/>
          </a:prstGeom>
        </p:spPr>
        <p:txBody>
          <a:bodyPr vert="horz" wrap="square" lIns="0" tIns="0" rIns="0" bIns="0" rtlCol="0">
            <a:spAutoFit/>
          </a:bodyPr>
          <a:lstStyle/>
          <a:p>
            <a:pPr marL="354965" marR="347980" algn="ctr">
              <a:lnSpc>
                <a:spcPct val="99400"/>
              </a:lnSpc>
            </a:pPr>
            <a:r>
              <a:rPr sz="2000" b="1" dirty="0">
                <a:solidFill>
                  <a:srgbClr val="991D20"/>
                </a:solidFill>
                <a:latin typeface="Arial"/>
                <a:cs typeface="Arial"/>
              </a:rPr>
              <a:t>K</a:t>
            </a:r>
            <a:r>
              <a:rPr sz="2000" b="1" spc="-5" dirty="0">
                <a:solidFill>
                  <a:srgbClr val="991D20"/>
                </a:solidFill>
                <a:latin typeface="Arial"/>
                <a:cs typeface="Arial"/>
              </a:rPr>
              <a:t>e</a:t>
            </a:r>
            <a:r>
              <a:rPr sz="2000" b="1" spc="-10" dirty="0">
                <a:solidFill>
                  <a:srgbClr val="991D20"/>
                </a:solidFill>
                <a:latin typeface="Arial"/>
                <a:cs typeface="Arial"/>
              </a:rPr>
              <a:t>llie</a:t>
            </a:r>
            <a:r>
              <a:rPr sz="2000" b="1" spc="-5" dirty="0">
                <a:solidFill>
                  <a:srgbClr val="991D20"/>
                </a:solidFill>
                <a:latin typeface="Arial"/>
                <a:cs typeface="Arial"/>
              </a:rPr>
              <a:t> </a:t>
            </a:r>
            <a:r>
              <a:rPr sz="2000" b="1" dirty="0">
                <a:solidFill>
                  <a:srgbClr val="991D20"/>
                </a:solidFill>
                <a:latin typeface="Arial"/>
                <a:cs typeface="Arial"/>
              </a:rPr>
              <a:t>Cr</a:t>
            </a:r>
            <a:r>
              <a:rPr sz="2000" b="1" spc="-5" dirty="0">
                <a:solidFill>
                  <a:srgbClr val="991D20"/>
                </a:solidFill>
                <a:latin typeface="Arial"/>
                <a:cs typeface="Arial"/>
              </a:rPr>
              <a:t>a</a:t>
            </a:r>
            <a:r>
              <a:rPr sz="2000" b="1" spc="-10" dirty="0">
                <a:solidFill>
                  <a:srgbClr val="991D20"/>
                </a:solidFill>
                <a:latin typeface="Arial"/>
                <a:cs typeface="Arial"/>
              </a:rPr>
              <a:t>wford</a:t>
            </a:r>
            <a:r>
              <a:rPr sz="2000" b="1" spc="-5" dirty="0">
                <a:solidFill>
                  <a:srgbClr val="991D20"/>
                </a:solidFill>
                <a:latin typeface="Arial"/>
                <a:cs typeface="Arial"/>
              </a:rPr>
              <a:t> </a:t>
            </a:r>
            <a:endParaRPr lang="en-US" sz="2000" spc="-5" dirty="0">
              <a:solidFill>
                <a:srgbClr val="991D20"/>
              </a:solidFill>
              <a:latin typeface="Arial"/>
              <a:cs typeface="Arial"/>
            </a:endParaRPr>
          </a:p>
          <a:p>
            <a:pPr marL="354965" marR="347980" algn="ctr">
              <a:lnSpc>
                <a:spcPct val="99400"/>
              </a:lnSpc>
            </a:pPr>
            <a:r>
              <a:rPr lang="en-US" sz="2000" spc="-5" dirty="0">
                <a:solidFill>
                  <a:srgbClr val="991D20"/>
                </a:solidFill>
                <a:latin typeface="Arial"/>
                <a:cs typeface="Arial"/>
                <a:hlinkClick r:id="rId3"/>
              </a:rPr>
              <a:t>Kellie.Crawford@pearson.com</a:t>
            </a:r>
            <a:r>
              <a:rPr lang="en-US" sz="2000" spc="-5" dirty="0">
                <a:solidFill>
                  <a:srgbClr val="991D20"/>
                </a:solidFill>
                <a:latin typeface="Arial"/>
                <a:cs typeface="Arial"/>
              </a:rPr>
              <a:t> </a:t>
            </a:r>
          </a:p>
          <a:p>
            <a:pPr marL="354965" marR="347980" algn="ctr">
              <a:lnSpc>
                <a:spcPct val="99400"/>
              </a:lnSpc>
            </a:pPr>
            <a:r>
              <a:rPr sz="2000" dirty="0">
                <a:solidFill>
                  <a:srgbClr val="991D20"/>
                </a:solidFill>
                <a:latin typeface="Arial"/>
                <a:cs typeface="Arial"/>
              </a:rPr>
              <a:t> </a:t>
            </a:r>
            <a:r>
              <a:rPr sz="2000" spc="-5" dirty="0">
                <a:solidFill>
                  <a:srgbClr val="991D20"/>
                </a:solidFill>
                <a:latin typeface="Arial"/>
                <a:cs typeface="Arial"/>
              </a:rPr>
              <a:t>304</a:t>
            </a:r>
            <a:r>
              <a:rPr sz="2000" dirty="0">
                <a:solidFill>
                  <a:srgbClr val="991D20"/>
                </a:solidFill>
                <a:latin typeface="Arial"/>
                <a:cs typeface="Arial"/>
              </a:rPr>
              <a:t>-</a:t>
            </a:r>
            <a:r>
              <a:rPr sz="2000" spc="-5" dirty="0">
                <a:solidFill>
                  <a:srgbClr val="991D20"/>
                </a:solidFill>
                <a:latin typeface="Arial"/>
                <a:cs typeface="Arial"/>
              </a:rPr>
              <a:t>549</a:t>
            </a:r>
            <a:r>
              <a:rPr sz="2000" dirty="0">
                <a:solidFill>
                  <a:srgbClr val="991D20"/>
                </a:solidFill>
                <a:latin typeface="Arial"/>
                <a:cs typeface="Arial"/>
              </a:rPr>
              <a:t>-</a:t>
            </a:r>
            <a:r>
              <a:rPr sz="2000" spc="-5" dirty="0">
                <a:solidFill>
                  <a:srgbClr val="991D20"/>
                </a:solidFill>
                <a:latin typeface="Arial"/>
                <a:cs typeface="Arial"/>
              </a:rPr>
              <a:t>4869</a:t>
            </a:r>
            <a:endParaRPr sz="2000" dirty="0">
              <a:latin typeface="Arial"/>
              <a:cs typeface="Arial"/>
            </a:endParaRPr>
          </a:p>
          <a:p>
            <a:pPr>
              <a:lnSpc>
                <a:spcPct val="100000"/>
              </a:lnSpc>
              <a:spcBef>
                <a:spcPts val="8"/>
              </a:spcBef>
            </a:pPr>
            <a:endParaRPr sz="2000" dirty="0">
              <a:latin typeface="Times New Roman"/>
              <a:cs typeface="Times New Roman"/>
            </a:endParaRPr>
          </a:p>
        </p:txBody>
      </p:sp>
      <p:sp>
        <p:nvSpPr>
          <p:cNvPr id="10" name="object 10"/>
          <p:cNvSpPr/>
          <p:nvPr/>
        </p:nvSpPr>
        <p:spPr>
          <a:xfrm>
            <a:off x="1560512" y="120650"/>
            <a:ext cx="6019800" cy="2052637"/>
          </a:xfrm>
          <a:prstGeom prst="rect">
            <a:avLst/>
          </a:prstGeom>
          <a:blipFill>
            <a:blip r:embed="rId4" cstate="print"/>
            <a:stretch>
              <a:fillRect/>
            </a:stretch>
          </a:blipFill>
        </p:spPr>
        <p:txBody>
          <a:bodyPr wrap="square" lIns="0" tIns="0" rIns="0" bIns="0" rtlCol="0"/>
          <a:lstStyle/>
          <a:p>
            <a:endParaRPr/>
          </a:p>
        </p:txBody>
      </p:sp>
      <p:sp>
        <p:nvSpPr>
          <p:cNvPr id="11" name="object 9">
            <a:extLst>
              <a:ext uri="{FF2B5EF4-FFF2-40B4-BE49-F238E27FC236}">
                <a16:creationId xmlns:a16="http://schemas.microsoft.com/office/drawing/2014/main" id="{D00C0CD3-E355-7D4A-8E8E-E968ED4259C6}"/>
              </a:ext>
            </a:extLst>
          </p:cNvPr>
          <p:cNvSpPr txBox="1"/>
          <p:nvPr/>
        </p:nvSpPr>
        <p:spPr>
          <a:xfrm>
            <a:off x="252968" y="4506188"/>
            <a:ext cx="4596287" cy="1831271"/>
          </a:xfrm>
          <a:prstGeom prst="rect">
            <a:avLst/>
          </a:prstGeom>
        </p:spPr>
        <p:txBody>
          <a:bodyPr vert="horz" wrap="square" lIns="0" tIns="0" rIns="0" bIns="0" rtlCol="0">
            <a:spAutoFit/>
          </a:bodyPr>
          <a:lstStyle/>
          <a:p>
            <a:pPr marL="354965" marR="347980" algn="ctr">
              <a:lnSpc>
                <a:spcPct val="99400"/>
              </a:lnSpc>
            </a:pPr>
            <a:r>
              <a:rPr lang="en-US" sz="2000" b="1" dirty="0">
                <a:solidFill>
                  <a:srgbClr val="991D20"/>
                </a:solidFill>
                <a:latin typeface="Arial"/>
                <a:cs typeface="Arial"/>
              </a:rPr>
              <a:t>Jerry Bush</a:t>
            </a:r>
            <a:endParaRPr lang="en-US" sz="2000" spc="-5" dirty="0">
              <a:solidFill>
                <a:srgbClr val="991D20"/>
              </a:solidFill>
              <a:latin typeface="Arial"/>
              <a:cs typeface="Arial"/>
            </a:endParaRPr>
          </a:p>
          <a:p>
            <a:pPr marL="354965" marR="347980" algn="ctr">
              <a:lnSpc>
                <a:spcPct val="99400"/>
              </a:lnSpc>
            </a:pPr>
            <a:r>
              <a:rPr lang="en-US" sz="2000" spc="-5" dirty="0">
                <a:solidFill>
                  <a:srgbClr val="991D20"/>
                </a:solidFill>
                <a:latin typeface="Arial"/>
                <a:cs typeface="Arial"/>
                <a:hlinkClick r:id="rId5"/>
              </a:rPr>
              <a:t>Jerry.Bush@pearson.com</a:t>
            </a:r>
            <a:r>
              <a:rPr lang="en-US" sz="2000" spc="-5" dirty="0">
                <a:solidFill>
                  <a:srgbClr val="991D20"/>
                </a:solidFill>
                <a:latin typeface="Arial"/>
                <a:cs typeface="Arial"/>
              </a:rPr>
              <a:t> </a:t>
            </a:r>
          </a:p>
          <a:p>
            <a:pPr marL="354965" marR="347980" algn="ctr">
              <a:lnSpc>
                <a:spcPct val="99400"/>
              </a:lnSpc>
            </a:pPr>
            <a:r>
              <a:rPr lang="en-US" altLang="en-US" sz="2000" spc="-5" dirty="0">
                <a:solidFill>
                  <a:srgbClr val="991D20"/>
                </a:solidFill>
                <a:latin typeface="Arial"/>
                <a:cs typeface="Arial"/>
              </a:rPr>
              <a:t>615-417-2416</a:t>
            </a:r>
          </a:p>
          <a:p>
            <a:pPr marL="354965" marR="347980" algn="ctr">
              <a:lnSpc>
                <a:spcPct val="99400"/>
              </a:lnSpc>
            </a:pPr>
            <a:endParaRPr lang="en-US" sz="2000" spc="-5" dirty="0">
              <a:solidFill>
                <a:srgbClr val="991D20"/>
              </a:solidFill>
              <a:latin typeface="Arial"/>
              <a:cs typeface="Arial"/>
            </a:endParaRPr>
          </a:p>
          <a:p>
            <a:pPr marL="354965" marR="347980" algn="ctr">
              <a:lnSpc>
                <a:spcPct val="99400"/>
              </a:lnSpc>
            </a:pPr>
            <a:r>
              <a:rPr sz="2000" dirty="0">
                <a:solidFill>
                  <a:srgbClr val="991D20"/>
                </a:solidFill>
                <a:latin typeface="Arial"/>
                <a:cs typeface="Arial"/>
              </a:rPr>
              <a:t> </a:t>
            </a:r>
            <a:endParaRPr sz="2000" dirty="0">
              <a:latin typeface="Arial"/>
              <a:cs typeface="Arial"/>
            </a:endParaRPr>
          </a:p>
          <a:p>
            <a:pPr>
              <a:lnSpc>
                <a:spcPct val="100000"/>
              </a:lnSpc>
              <a:spcBef>
                <a:spcPts val="8"/>
              </a:spcBef>
            </a:pPr>
            <a:endParaRPr sz="2000" dirty="0">
              <a:latin typeface="Times New Roman"/>
              <a:cs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F31B-792F-4348-8F1F-88F54C5C3B51}"/>
              </a:ext>
            </a:extLst>
          </p:cNvPr>
          <p:cNvSpPr>
            <a:spLocks noGrp="1"/>
          </p:cNvSpPr>
          <p:nvPr>
            <p:ph type="title"/>
          </p:nvPr>
        </p:nvSpPr>
        <p:spPr>
          <a:xfrm>
            <a:off x="535940" y="234782"/>
            <a:ext cx="8072119" cy="677108"/>
          </a:xfrm>
        </p:spPr>
        <p:txBody>
          <a:bodyPr/>
          <a:lstStyle/>
          <a:p>
            <a:r>
              <a:rPr lang="en-US" dirty="0"/>
              <a:t>2018 Administrative Report</a:t>
            </a:r>
          </a:p>
        </p:txBody>
      </p:sp>
      <p:sp>
        <p:nvSpPr>
          <p:cNvPr id="3" name="TextBox 2">
            <a:extLst>
              <a:ext uri="{FF2B5EF4-FFF2-40B4-BE49-F238E27FC236}">
                <a16:creationId xmlns:a16="http://schemas.microsoft.com/office/drawing/2014/main" id="{D62012FB-9F6C-1B4B-9FB6-9FAA2B8BC74E}"/>
              </a:ext>
            </a:extLst>
          </p:cNvPr>
          <p:cNvSpPr txBox="1"/>
          <p:nvPr/>
        </p:nvSpPr>
        <p:spPr>
          <a:xfrm>
            <a:off x="1484455" y="1600200"/>
            <a:ext cx="6175088" cy="4708981"/>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Reliability and Validity Evidence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Inter-rater Agreement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Internal Consistency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Internal Structure</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Candidate Performance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Overall Scores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Task and Rubric Scores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Performance by Content Field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Performance by Consequential Use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Modeled Candidate Passing Rates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Performance By Demographic Subgroups</a:t>
            </a:r>
          </a:p>
        </p:txBody>
      </p:sp>
    </p:spTree>
    <p:extLst>
      <p:ext uri="{BB962C8B-B14F-4D97-AF65-F5344CB8AC3E}">
        <p14:creationId xmlns:p14="http://schemas.microsoft.com/office/powerpoint/2010/main" val="2294608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949A70D-18DC-454B-B32B-0A7910F68215}"/>
              </a:ext>
            </a:extLst>
          </p:cNvPr>
          <p:cNvSpPr txBox="1">
            <a:spLocks/>
          </p:cNvSpPr>
          <p:nvPr/>
        </p:nvSpPr>
        <p:spPr>
          <a:xfrm>
            <a:off x="457200" y="-152400"/>
            <a:ext cx="8070850" cy="1468856"/>
          </a:xfrm>
          <a:prstGeom prst="rect">
            <a:avLst/>
          </a:prstGeom>
        </p:spPr>
        <p:txBody>
          <a:bodyPr lIns="0" tIns="357370" rIns="0" bIns="0">
            <a:spAutoFit/>
          </a:bodyPr>
          <a:lstStyle>
            <a:lvl1pPr algn="l" rtl="0" eaLnBrk="0" fontAlgn="base" hangingPunct="0">
              <a:spcBef>
                <a:spcPct val="0"/>
              </a:spcBef>
              <a:spcAft>
                <a:spcPct val="0"/>
              </a:spcAft>
              <a:defRPr sz="2400" b="1">
                <a:solidFill>
                  <a:srgbClr val="00817E"/>
                </a:solidFill>
                <a:latin typeface="+mj-lt"/>
                <a:ea typeface="+mj-ea"/>
                <a:cs typeface="+mj-cs"/>
              </a:defRPr>
            </a:lvl1pPr>
            <a:lvl2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5pPr>
            <a:lvl6pPr marL="457200" algn="l" rtl="0" fontAlgn="base">
              <a:spcBef>
                <a:spcPct val="0"/>
              </a:spcBef>
              <a:spcAft>
                <a:spcPct val="0"/>
              </a:spcAft>
              <a:defRPr sz="2400" b="1">
                <a:solidFill>
                  <a:srgbClr val="00817E"/>
                </a:solidFill>
                <a:latin typeface="Verdana" pitchFamily="34" charset="0"/>
                <a:ea typeface="ＭＳ Ｐゴシック" pitchFamily="34" charset="-128"/>
              </a:defRPr>
            </a:lvl6pPr>
            <a:lvl7pPr marL="914400" algn="l" rtl="0" fontAlgn="base">
              <a:spcBef>
                <a:spcPct val="0"/>
              </a:spcBef>
              <a:spcAft>
                <a:spcPct val="0"/>
              </a:spcAft>
              <a:defRPr sz="2400" b="1">
                <a:solidFill>
                  <a:srgbClr val="00817E"/>
                </a:solidFill>
                <a:latin typeface="Verdana" pitchFamily="34" charset="0"/>
                <a:ea typeface="ＭＳ Ｐゴシック" pitchFamily="34" charset="-128"/>
              </a:defRPr>
            </a:lvl7pPr>
            <a:lvl8pPr marL="1371600" algn="l" rtl="0" fontAlgn="base">
              <a:spcBef>
                <a:spcPct val="0"/>
              </a:spcBef>
              <a:spcAft>
                <a:spcPct val="0"/>
              </a:spcAft>
              <a:defRPr sz="2400" b="1">
                <a:solidFill>
                  <a:srgbClr val="00817E"/>
                </a:solidFill>
                <a:latin typeface="Verdana" pitchFamily="34" charset="0"/>
                <a:ea typeface="ＭＳ Ｐゴシック" pitchFamily="34" charset="-128"/>
              </a:defRPr>
            </a:lvl8pPr>
            <a:lvl9pPr marL="1828800" algn="l" rtl="0" fontAlgn="base">
              <a:spcBef>
                <a:spcPct val="0"/>
              </a:spcBef>
              <a:spcAft>
                <a:spcPct val="0"/>
              </a:spcAft>
              <a:defRPr sz="2400" b="1">
                <a:solidFill>
                  <a:srgbClr val="00817E"/>
                </a:solidFill>
                <a:latin typeface="Verdana" pitchFamily="34" charset="0"/>
                <a:ea typeface="ＭＳ Ｐゴシック" pitchFamily="34" charset="-128"/>
              </a:defRPr>
            </a:lvl9pPr>
          </a:lstStyle>
          <a:p>
            <a:pPr marL="12700">
              <a:defRPr/>
            </a:pPr>
            <a:r>
              <a:rPr lang="en-US" sz="3600" dirty="0">
                <a:solidFill>
                  <a:srgbClr val="990000"/>
                </a:solidFill>
                <a:latin typeface="Arial"/>
                <a:cs typeface="Arial"/>
              </a:rPr>
              <a:t>School Librarian/Library Specialist Handbook</a:t>
            </a:r>
          </a:p>
        </p:txBody>
      </p:sp>
      <p:sp>
        <p:nvSpPr>
          <p:cNvPr id="38915" name="TextBox 6">
            <a:extLst>
              <a:ext uri="{FF2B5EF4-FFF2-40B4-BE49-F238E27FC236}">
                <a16:creationId xmlns:a16="http://schemas.microsoft.com/office/drawing/2014/main" id="{CE57DB16-8FCA-5C40-AD07-071BEC38D5C0}"/>
              </a:ext>
            </a:extLst>
          </p:cNvPr>
          <p:cNvSpPr txBox="1">
            <a:spLocks noChangeArrowheads="1"/>
          </p:cNvSpPr>
          <p:nvPr/>
        </p:nvSpPr>
        <p:spPr bwMode="auto">
          <a:xfrm>
            <a:off x="457200" y="1769619"/>
            <a:ext cx="418782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r>
              <a:rPr lang="en-US" altLang="en-US" sz="2000" dirty="0">
                <a:cs typeface="Arial" panose="020B0604020202020204" pitchFamily="34" charset="0"/>
              </a:rPr>
              <a:t>Based on input from a national panel of library educators and consistent with the recently released National School Library Standards (AASL 2018). School Librarian/Library Specialist handbook has been updated and available for preview in the Resource Library. </a:t>
            </a:r>
          </a:p>
          <a:p>
            <a:endParaRPr lang="en-US" altLang="en-US" sz="2000" dirty="0">
              <a:cs typeface="Arial" panose="020B0604020202020204" pitchFamily="34" charset="0"/>
            </a:endParaRPr>
          </a:p>
          <a:p>
            <a:r>
              <a:rPr lang="en-US" altLang="en-US" sz="2000" dirty="0">
                <a:cs typeface="Arial" panose="020B0604020202020204" pitchFamily="34" charset="0"/>
              </a:rPr>
              <a:t>The handbook is </a:t>
            </a:r>
            <a:r>
              <a:rPr lang="en-US" altLang="en-US" sz="2000" b="1" dirty="0">
                <a:cs typeface="Arial" panose="020B0604020202020204" pitchFamily="34" charset="0"/>
              </a:rPr>
              <a:t>not intended for consequential use by candidates in your program until Fall 2020</a:t>
            </a:r>
            <a:r>
              <a:rPr lang="en-US" altLang="en-US" sz="2000" dirty="0">
                <a:cs typeface="Arial" panose="020B0604020202020204" pitchFamily="34" charset="0"/>
              </a:rPr>
              <a:t>. </a:t>
            </a:r>
            <a:endParaRPr lang="en-US" altLang="en-US" sz="2000" dirty="0"/>
          </a:p>
        </p:txBody>
      </p:sp>
      <p:pic>
        <p:nvPicPr>
          <p:cNvPr id="2" name="Picture 1">
            <a:extLst>
              <a:ext uri="{FF2B5EF4-FFF2-40B4-BE49-F238E27FC236}">
                <a16:creationId xmlns:a16="http://schemas.microsoft.com/office/drawing/2014/main" id="{E34A8127-B730-944C-818B-2D2D43F19857}"/>
              </a:ext>
            </a:extLst>
          </p:cNvPr>
          <p:cNvPicPr>
            <a:picLocks noChangeAspect="1"/>
          </p:cNvPicPr>
          <p:nvPr/>
        </p:nvPicPr>
        <p:blipFill>
          <a:blip r:embed="rId3"/>
          <a:stretch>
            <a:fillRect/>
          </a:stretch>
        </p:blipFill>
        <p:spPr>
          <a:xfrm>
            <a:off x="5008130" y="1904999"/>
            <a:ext cx="3080644" cy="397033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6223194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949A70D-18DC-454B-B32B-0A7910F68215}"/>
              </a:ext>
            </a:extLst>
          </p:cNvPr>
          <p:cNvSpPr txBox="1">
            <a:spLocks/>
          </p:cNvSpPr>
          <p:nvPr/>
        </p:nvSpPr>
        <p:spPr>
          <a:xfrm>
            <a:off x="529201" y="-153871"/>
            <a:ext cx="8070850" cy="1468856"/>
          </a:xfrm>
          <a:prstGeom prst="rect">
            <a:avLst/>
          </a:prstGeom>
        </p:spPr>
        <p:txBody>
          <a:bodyPr lIns="0" tIns="357370" rIns="0" bIns="0">
            <a:spAutoFit/>
          </a:bodyPr>
          <a:lstStyle>
            <a:lvl1pPr algn="l" rtl="0" eaLnBrk="0" fontAlgn="base" hangingPunct="0">
              <a:spcBef>
                <a:spcPct val="0"/>
              </a:spcBef>
              <a:spcAft>
                <a:spcPct val="0"/>
              </a:spcAft>
              <a:defRPr sz="2400" b="1">
                <a:solidFill>
                  <a:srgbClr val="00817E"/>
                </a:solidFill>
                <a:latin typeface="+mj-lt"/>
                <a:ea typeface="+mj-ea"/>
                <a:cs typeface="+mj-cs"/>
              </a:defRPr>
            </a:lvl1pPr>
            <a:lvl2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5pPr>
            <a:lvl6pPr marL="457200" algn="l" rtl="0" fontAlgn="base">
              <a:spcBef>
                <a:spcPct val="0"/>
              </a:spcBef>
              <a:spcAft>
                <a:spcPct val="0"/>
              </a:spcAft>
              <a:defRPr sz="2400" b="1">
                <a:solidFill>
                  <a:srgbClr val="00817E"/>
                </a:solidFill>
                <a:latin typeface="Verdana" pitchFamily="34" charset="0"/>
                <a:ea typeface="ＭＳ Ｐゴシック" pitchFamily="34" charset="-128"/>
              </a:defRPr>
            </a:lvl6pPr>
            <a:lvl7pPr marL="914400" algn="l" rtl="0" fontAlgn="base">
              <a:spcBef>
                <a:spcPct val="0"/>
              </a:spcBef>
              <a:spcAft>
                <a:spcPct val="0"/>
              </a:spcAft>
              <a:defRPr sz="2400" b="1">
                <a:solidFill>
                  <a:srgbClr val="00817E"/>
                </a:solidFill>
                <a:latin typeface="Verdana" pitchFamily="34" charset="0"/>
                <a:ea typeface="ＭＳ Ｐゴシック" pitchFamily="34" charset="-128"/>
              </a:defRPr>
            </a:lvl7pPr>
            <a:lvl8pPr marL="1371600" algn="l" rtl="0" fontAlgn="base">
              <a:spcBef>
                <a:spcPct val="0"/>
              </a:spcBef>
              <a:spcAft>
                <a:spcPct val="0"/>
              </a:spcAft>
              <a:defRPr sz="2400" b="1">
                <a:solidFill>
                  <a:srgbClr val="00817E"/>
                </a:solidFill>
                <a:latin typeface="Verdana" pitchFamily="34" charset="0"/>
                <a:ea typeface="ＭＳ Ｐゴシック" pitchFamily="34" charset="-128"/>
              </a:defRPr>
            </a:lvl8pPr>
            <a:lvl9pPr marL="1828800" algn="l" rtl="0" fontAlgn="base">
              <a:spcBef>
                <a:spcPct val="0"/>
              </a:spcBef>
              <a:spcAft>
                <a:spcPct val="0"/>
              </a:spcAft>
              <a:defRPr sz="2400" b="1">
                <a:solidFill>
                  <a:srgbClr val="00817E"/>
                </a:solidFill>
                <a:latin typeface="Verdana" pitchFamily="34" charset="0"/>
                <a:ea typeface="ＭＳ Ｐゴシック" pitchFamily="34" charset="-128"/>
              </a:defRPr>
            </a:lvl9pPr>
          </a:lstStyle>
          <a:p>
            <a:pPr marL="12700">
              <a:defRPr/>
            </a:pPr>
            <a:r>
              <a:rPr lang="en-US" sz="3600" dirty="0">
                <a:solidFill>
                  <a:srgbClr val="990000"/>
                </a:solidFill>
                <a:latin typeface="Arial"/>
                <a:cs typeface="Arial"/>
              </a:rPr>
              <a:t>Career-Technical Education Handbook</a:t>
            </a:r>
          </a:p>
        </p:txBody>
      </p:sp>
      <p:sp>
        <p:nvSpPr>
          <p:cNvPr id="39938" name="TextBox 6">
            <a:extLst>
              <a:ext uri="{FF2B5EF4-FFF2-40B4-BE49-F238E27FC236}">
                <a16:creationId xmlns:a16="http://schemas.microsoft.com/office/drawing/2014/main" id="{B34FB15E-99FD-D845-96AD-39AE64A60F44}"/>
              </a:ext>
            </a:extLst>
          </p:cNvPr>
          <p:cNvSpPr txBox="1">
            <a:spLocks noChangeArrowheads="1"/>
          </p:cNvSpPr>
          <p:nvPr/>
        </p:nvSpPr>
        <p:spPr bwMode="auto">
          <a:xfrm>
            <a:off x="536575" y="1757363"/>
            <a:ext cx="3502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r>
              <a:rPr lang="en-US" altLang="en-US" sz="2000" dirty="0">
                <a:cs typeface="Arial" panose="020B0604020202020204" pitchFamily="34" charset="0"/>
              </a:rPr>
              <a:t>The development of the Career-Technical Education handbook is currently in the field test stage. For more information on the handbook or to participate in development activities, please contact Jerry Bush. </a:t>
            </a:r>
          </a:p>
          <a:p>
            <a:endParaRPr lang="en-US" altLang="en-US" sz="2000" dirty="0">
              <a:cs typeface="Arial" panose="020B0604020202020204" pitchFamily="34" charset="0"/>
            </a:endParaRPr>
          </a:p>
          <a:p>
            <a:r>
              <a:rPr lang="en-US" altLang="en-US" sz="2000" dirty="0">
                <a:cs typeface="Arial" panose="020B0604020202020204" pitchFamily="34" charset="0"/>
              </a:rPr>
              <a:t>The handbook is scheduled for operational use for Fall 2020. </a:t>
            </a:r>
            <a:endParaRPr lang="en-US" altLang="en-US" sz="2000" dirty="0"/>
          </a:p>
        </p:txBody>
      </p:sp>
      <p:pic>
        <p:nvPicPr>
          <p:cNvPr id="2" name="Picture 1">
            <a:extLst>
              <a:ext uri="{FF2B5EF4-FFF2-40B4-BE49-F238E27FC236}">
                <a16:creationId xmlns:a16="http://schemas.microsoft.com/office/drawing/2014/main" id="{DA71BE36-5579-3D48-A5CB-712154502615}"/>
              </a:ext>
            </a:extLst>
          </p:cNvPr>
          <p:cNvPicPr>
            <a:picLocks noChangeAspect="1"/>
          </p:cNvPicPr>
          <p:nvPr/>
        </p:nvPicPr>
        <p:blipFill>
          <a:blip r:embed="rId3"/>
          <a:stretch>
            <a:fillRect/>
          </a:stretch>
        </p:blipFill>
        <p:spPr>
          <a:xfrm>
            <a:off x="4953000" y="1981200"/>
            <a:ext cx="3134154" cy="4038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6058372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39" y="3200400"/>
            <a:ext cx="8072119" cy="553998"/>
          </a:xfrm>
        </p:spPr>
        <p:txBody>
          <a:bodyPr/>
          <a:lstStyle/>
          <a:p>
            <a:pPr algn="ctr"/>
            <a:r>
              <a:rPr lang="en-US" sz="3600" dirty="0"/>
              <a:t>New Resources</a:t>
            </a:r>
          </a:p>
        </p:txBody>
      </p:sp>
      <p:sp>
        <p:nvSpPr>
          <p:cNvPr id="5" name="object 10"/>
          <p:cNvSpPr/>
          <p:nvPr/>
        </p:nvSpPr>
        <p:spPr>
          <a:xfrm>
            <a:off x="1752599" y="762000"/>
            <a:ext cx="6019800" cy="205263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21393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A11AE3-9EDF-A54F-A5E0-18B0C0C89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63325"/>
            <a:ext cx="3069363" cy="3809999"/>
          </a:xfrm>
          <a:prstGeom prst="rect">
            <a:avLst/>
          </a:prstGeom>
          <a:solidFill>
            <a:srgbClr val="FFFFFF">
              <a:shade val="85000"/>
            </a:srgbClr>
          </a:solidFill>
          <a:ln w="1905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5CD25083-618D-754E-AB5F-81EA1FC9EDB0}"/>
              </a:ext>
            </a:extLst>
          </p:cNvPr>
          <p:cNvSpPr txBox="1"/>
          <p:nvPr/>
        </p:nvSpPr>
        <p:spPr>
          <a:xfrm>
            <a:off x="4244181" y="1783165"/>
            <a:ext cx="4525963" cy="4308872"/>
          </a:xfrm>
          <a:prstGeom prst="rect">
            <a:avLst/>
          </a:prstGeom>
          <a:noFill/>
        </p:spPr>
        <p:txBody>
          <a:bodyPr>
            <a:spAutoFit/>
          </a:bodyPr>
          <a:lstStyle/>
          <a:p>
            <a:pPr marL="285750" indent="-285750">
              <a:buFont typeface="Arial" panose="020B0604020202020204" pitchFamily="34" charset="0"/>
              <a:buChar char="•"/>
              <a:defRPr/>
            </a:pPr>
            <a:r>
              <a:rPr lang="en-US" sz="2200" dirty="0">
                <a:latin typeface="Arial" panose="020B0604020202020204" pitchFamily="34" charset="0"/>
                <a:cs typeface="Arial" panose="020B0604020202020204" pitchFamily="34" charset="0"/>
              </a:rPr>
              <a:t>Provides step-by-step strategies for supporting candidates, P-12 partners, and other users</a:t>
            </a:r>
          </a:p>
          <a:p>
            <a:pPr marL="285750" indent="-285750">
              <a:spcBef>
                <a:spcPts val="600"/>
              </a:spcBef>
              <a:spcAft>
                <a:spcPts val="600"/>
              </a:spcAft>
              <a:buFont typeface="Arial" panose="020B0604020202020204" pitchFamily="34" charset="0"/>
              <a:buChar char="•"/>
              <a:defRPr/>
            </a:pPr>
            <a:r>
              <a:rPr lang="en-US" sz="2200" dirty="0">
                <a:latin typeface="Arial" panose="020B0604020202020204" pitchFamily="34" charset="0"/>
                <a:cs typeface="Arial" panose="020B0604020202020204" pitchFamily="34" charset="0"/>
              </a:rPr>
              <a:t>Tested examples for successful implementation</a:t>
            </a:r>
          </a:p>
          <a:p>
            <a:pPr marL="285750" indent="-285750">
              <a:buFont typeface="Arial" panose="020B0604020202020204" pitchFamily="34" charset="0"/>
              <a:buChar char="•"/>
              <a:defRPr/>
            </a:pPr>
            <a:r>
              <a:rPr lang="en-US" sz="2200" dirty="0">
                <a:latin typeface="Arial" panose="020B0604020202020204" pitchFamily="34" charset="0"/>
                <a:cs typeface="Arial" panose="020B0604020202020204" pitchFamily="34" charset="0"/>
              </a:rPr>
              <a:t>Detailed guidance on getting started with </a:t>
            </a:r>
            <a:r>
              <a:rPr lang="en-US" sz="2200" dirty="0" err="1">
                <a:latin typeface="Arial" panose="020B0604020202020204" pitchFamily="34" charset="0"/>
                <a:cs typeface="Arial" panose="020B0604020202020204" pitchFamily="34" charset="0"/>
              </a:rPr>
              <a:t>edTPA</a:t>
            </a: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sz="2200" dirty="0">
                <a:latin typeface="Arial" panose="020B0604020202020204" pitchFamily="34" charset="0"/>
                <a:cs typeface="Arial" panose="020B0604020202020204" pitchFamily="34" charset="0"/>
              </a:rPr>
              <a:t>Developing an inquiry stance towards the process of completing the assessment analyzing the impact and value of edTPA</a:t>
            </a:r>
          </a:p>
        </p:txBody>
      </p:sp>
      <p:sp>
        <p:nvSpPr>
          <p:cNvPr id="48132" name="TextBox 9">
            <a:extLst>
              <a:ext uri="{FF2B5EF4-FFF2-40B4-BE49-F238E27FC236}">
                <a16:creationId xmlns:a16="http://schemas.microsoft.com/office/drawing/2014/main" id="{26B28B56-B13D-164F-84CA-B0BC0E599666}"/>
              </a:ext>
            </a:extLst>
          </p:cNvPr>
          <p:cNvSpPr txBox="1">
            <a:spLocks noChangeArrowheads="1"/>
          </p:cNvSpPr>
          <p:nvPr/>
        </p:nvSpPr>
        <p:spPr bwMode="auto">
          <a:xfrm>
            <a:off x="304800" y="18340"/>
            <a:ext cx="78787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ＭＳ Ｐゴシック" panose="020B0600070205080204" pitchFamily="34" charset="-128"/>
              </a:defRPr>
            </a:lvl1pPr>
            <a:lvl2pPr marL="742950" indent="-285750">
              <a:defRPr sz="2800">
                <a:solidFill>
                  <a:schemeClr val="tx1"/>
                </a:solidFill>
                <a:latin typeface="Arial" panose="020B0604020202020204" pitchFamily="34" charset="0"/>
                <a:ea typeface="ＭＳ Ｐゴシック" panose="020B0600070205080204" pitchFamily="34" charset="-128"/>
              </a:defRPr>
            </a:lvl2pPr>
            <a:lvl3pPr marL="1143000" indent="-228600">
              <a:defRPr sz="2800">
                <a:solidFill>
                  <a:schemeClr val="tx1"/>
                </a:solidFill>
                <a:latin typeface="Arial" panose="020B0604020202020204" pitchFamily="34" charset="0"/>
                <a:ea typeface="ＭＳ Ｐゴシック" panose="020B0600070205080204" pitchFamily="34" charset="-128"/>
              </a:defRPr>
            </a:lvl3pPr>
            <a:lvl4pPr marL="1600200" indent="-228600">
              <a:defRPr sz="2800">
                <a:solidFill>
                  <a:schemeClr val="tx1"/>
                </a:solidFill>
                <a:latin typeface="Arial" panose="020B0604020202020204" pitchFamily="34" charset="0"/>
                <a:ea typeface="ＭＳ Ｐゴシック" panose="020B0600070205080204" pitchFamily="34" charset="-128"/>
              </a:defRPr>
            </a:lvl4pPr>
            <a:lvl5pPr marL="2057400" indent="-22860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marL="12700" eaLnBrk="0" fontAlgn="base" hangingPunct="0">
              <a:spcBef>
                <a:spcPct val="0"/>
              </a:spcBef>
              <a:spcAft>
                <a:spcPct val="0"/>
              </a:spcAft>
              <a:defRPr/>
            </a:pPr>
            <a:r>
              <a:rPr lang="en-US" b="1" dirty="0" err="1">
                <a:solidFill>
                  <a:srgbClr val="990000"/>
                </a:solidFill>
                <a:latin typeface="Arial"/>
                <a:cs typeface="Arial"/>
              </a:rPr>
              <a:t>edTPA</a:t>
            </a:r>
            <a:r>
              <a:rPr lang="en-US" b="1" dirty="0">
                <a:solidFill>
                  <a:srgbClr val="990000"/>
                </a:solidFill>
                <a:latin typeface="Arial"/>
                <a:cs typeface="Arial"/>
              </a:rPr>
              <a:t> EPP Implementation Guide:</a:t>
            </a:r>
          </a:p>
          <a:p>
            <a:pPr marL="12700" eaLnBrk="0" fontAlgn="base" hangingPunct="0">
              <a:spcBef>
                <a:spcPct val="0"/>
              </a:spcBef>
              <a:spcAft>
                <a:spcPct val="0"/>
              </a:spcAft>
              <a:defRPr/>
            </a:pPr>
            <a:r>
              <a:rPr lang="en-US" altLang="en-US" b="1" dirty="0">
                <a:solidFill>
                  <a:srgbClr val="990000"/>
                </a:solidFill>
                <a:latin typeface="Arial"/>
                <a:ea typeface="+mj-ea"/>
                <a:cs typeface="Arial"/>
              </a:rPr>
              <a:t>Effectively Implementing </a:t>
            </a:r>
            <a:r>
              <a:rPr lang="en-US" altLang="en-US" b="1" dirty="0" err="1">
                <a:solidFill>
                  <a:srgbClr val="990000"/>
                </a:solidFill>
                <a:latin typeface="Arial"/>
                <a:ea typeface="+mj-ea"/>
                <a:cs typeface="Arial"/>
              </a:rPr>
              <a:t>edTPA</a:t>
            </a:r>
            <a:r>
              <a:rPr lang="en-US" altLang="en-US" b="1" dirty="0">
                <a:solidFill>
                  <a:srgbClr val="990000"/>
                </a:solidFill>
                <a:latin typeface="Arial"/>
                <a:ea typeface="+mj-ea"/>
                <a:cs typeface="Arial"/>
              </a:rPr>
              <a:t> for Educator Preparation Programs</a:t>
            </a:r>
          </a:p>
        </p:txBody>
      </p:sp>
    </p:spTree>
    <p:extLst>
      <p:ext uri="{BB962C8B-B14F-4D97-AF65-F5344CB8AC3E}">
        <p14:creationId xmlns:p14="http://schemas.microsoft.com/office/powerpoint/2010/main" val="171270564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CB40-BA44-E049-8936-CCD5E07F68AB}"/>
              </a:ext>
            </a:extLst>
          </p:cNvPr>
          <p:cNvSpPr>
            <a:spLocks noGrp="1"/>
          </p:cNvSpPr>
          <p:nvPr>
            <p:ph type="title"/>
          </p:nvPr>
        </p:nvSpPr>
        <p:spPr>
          <a:xfrm>
            <a:off x="535940" y="234782"/>
            <a:ext cx="8072119" cy="1231106"/>
          </a:xfrm>
        </p:spPr>
        <p:txBody>
          <a:bodyPr/>
          <a:lstStyle/>
          <a:p>
            <a:r>
              <a:rPr lang="en-US" sz="4000" dirty="0" err="1"/>
              <a:t>edTPA</a:t>
            </a:r>
            <a:r>
              <a:rPr lang="en-US" sz="4000" dirty="0"/>
              <a:t> Operational Support Guide</a:t>
            </a:r>
          </a:p>
        </p:txBody>
      </p:sp>
      <p:pic>
        <p:nvPicPr>
          <p:cNvPr id="3" name="Picture 2">
            <a:extLst>
              <a:ext uri="{FF2B5EF4-FFF2-40B4-BE49-F238E27FC236}">
                <a16:creationId xmlns:a16="http://schemas.microsoft.com/office/drawing/2014/main" id="{86F5C80D-B17F-534F-B7D0-4E30B4EB9A27}"/>
              </a:ext>
            </a:extLst>
          </p:cNvPr>
          <p:cNvPicPr>
            <a:picLocks noChangeAspect="1"/>
          </p:cNvPicPr>
          <p:nvPr/>
        </p:nvPicPr>
        <p:blipFill>
          <a:blip r:embed="rId2"/>
          <a:stretch>
            <a:fillRect/>
          </a:stretch>
        </p:blipFill>
        <p:spPr>
          <a:xfrm>
            <a:off x="4953000" y="1752600"/>
            <a:ext cx="3417006" cy="4419600"/>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D1230078-CB1D-534D-A5AF-2CDB41F320EA}"/>
              </a:ext>
            </a:extLst>
          </p:cNvPr>
          <p:cNvSpPr txBox="1"/>
          <p:nvPr/>
        </p:nvSpPr>
        <p:spPr>
          <a:xfrm>
            <a:off x="427037" y="2123435"/>
            <a:ext cx="4525963" cy="4016484"/>
          </a:xfrm>
          <a:prstGeom prst="rect">
            <a:avLst/>
          </a:prstGeom>
          <a:noFill/>
        </p:spPr>
        <p:txBody>
          <a:bodyPr>
            <a:spAutoFit/>
          </a:bodyPr>
          <a:lstStyle/>
          <a:p>
            <a:pPr marL="285750" indent="-285750">
              <a:spcAft>
                <a:spcPts val="600"/>
              </a:spcAft>
              <a:buFont typeface="Arial" panose="020B0604020202020204" pitchFamily="34" charset="0"/>
              <a:buChar char="•"/>
              <a:defRPr/>
            </a:pPr>
            <a:r>
              <a:rPr lang="en-US" sz="2200" dirty="0" err="1">
                <a:latin typeface="Arial" panose="020B0604020202020204" pitchFamily="34" charset="0"/>
                <a:cs typeface="Arial" panose="020B0604020202020204" pitchFamily="34" charset="0"/>
              </a:rPr>
              <a:t>edTPA</a:t>
            </a:r>
            <a:r>
              <a:rPr lang="en-US" sz="2200" dirty="0">
                <a:latin typeface="Arial" panose="020B0604020202020204" pitchFamily="34" charset="0"/>
                <a:cs typeface="Arial" panose="020B0604020202020204" pitchFamily="34" charset="0"/>
              </a:rPr>
              <a:t> Registration</a:t>
            </a:r>
          </a:p>
          <a:p>
            <a:pPr marL="285750" indent="-285750">
              <a:spcAft>
                <a:spcPts val="600"/>
              </a:spcAft>
              <a:buFont typeface="Arial" panose="020B0604020202020204" pitchFamily="34" charset="0"/>
              <a:buChar char="•"/>
              <a:defRPr/>
            </a:pPr>
            <a:r>
              <a:rPr lang="en-US" sz="2200" dirty="0">
                <a:latin typeface="Arial" panose="020B0604020202020204" pitchFamily="34" charset="0"/>
                <a:cs typeface="Arial" panose="020B0604020202020204" pitchFamily="34" charset="0"/>
              </a:rPr>
              <a:t>Accessing Resources and Materials</a:t>
            </a:r>
          </a:p>
          <a:p>
            <a:pPr marL="285750" indent="-285750">
              <a:spcAft>
                <a:spcPts val="600"/>
              </a:spcAft>
              <a:buFont typeface="Arial" panose="020B0604020202020204" pitchFamily="34" charset="0"/>
              <a:buChar char="•"/>
              <a:defRPr/>
            </a:pPr>
            <a:r>
              <a:rPr lang="en-US" sz="2200" dirty="0" err="1">
                <a:latin typeface="Arial" panose="020B0604020202020204" pitchFamily="34" charset="0"/>
                <a:cs typeface="Arial" panose="020B0604020202020204" pitchFamily="34" charset="0"/>
              </a:rPr>
              <a:t>edTPA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ePortfolio</a:t>
            </a:r>
            <a:endParaRPr lang="en-US" sz="22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defRPr/>
            </a:pPr>
            <a:r>
              <a:rPr lang="en-US" sz="2200" dirty="0">
                <a:latin typeface="Arial" panose="020B0604020202020204" pitchFamily="34" charset="0"/>
                <a:cs typeface="Arial" panose="020B0604020202020204" pitchFamily="34" charset="0"/>
              </a:rPr>
              <a:t>Preparing and Submitting the portfolio</a:t>
            </a:r>
          </a:p>
          <a:p>
            <a:pPr marL="285750" indent="-285750">
              <a:spcAft>
                <a:spcPts val="600"/>
              </a:spcAft>
              <a:buFont typeface="Arial" panose="020B0604020202020204" pitchFamily="34" charset="0"/>
              <a:buChar char="•"/>
              <a:defRPr/>
            </a:pPr>
            <a:r>
              <a:rPr lang="en-US" sz="2200" dirty="0">
                <a:latin typeface="Arial" panose="020B0604020202020204" pitchFamily="34" charset="0"/>
                <a:cs typeface="Arial" panose="020B0604020202020204" pitchFamily="34" charset="0"/>
              </a:rPr>
              <a:t>Requesting Alternative to Video</a:t>
            </a:r>
          </a:p>
          <a:p>
            <a:pPr marL="285750" indent="-285750">
              <a:spcAft>
                <a:spcPts val="600"/>
              </a:spcAft>
              <a:buFont typeface="Arial" panose="020B0604020202020204" pitchFamily="34" charset="0"/>
              <a:buChar char="•"/>
              <a:defRPr/>
            </a:pPr>
            <a:r>
              <a:rPr lang="en-US" sz="2200" dirty="0">
                <a:latin typeface="Arial" panose="020B0604020202020204" pitchFamily="34" charset="0"/>
                <a:cs typeface="Arial" panose="020B0604020202020204" pitchFamily="34" charset="0"/>
              </a:rPr>
              <a:t>Score Reporting</a:t>
            </a:r>
          </a:p>
          <a:p>
            <a:pPr marL="285750" indent="-285750">
              <a:spcAft>
                <a:spcPts val="600"/>
              </a:spcAft>
              <a:buFont typeface="Arial" panose="020B0604020202020204" pitchFamily="34" charset="0"/>
              <a:buChar char="•"/>
              <a:defRPr/>
            </a:pPr>
            <a:r>
              <a:rPr lang="en-US" sz="2200" dirty="0">
                <a:latin typeface="Arial" panose="020B0604020202020204" pitchFamily="34" charset="0"/>
                <a:cs typeface="Arial" panose="020B0604020202020204" pitchFamily="34" charset="0"/>
              </a:rPr>
              <a:t>Candidate/Faculty Support</a:t>
            </a:r>
          </a:p>
          <a:p>
            <a:pPr marL="285750" indent="-285750">
              <a:spcAft>
                <a:spcPts val="600"/>
              </a:spcAft>
              <a:buFont typeface="Arial" panose="020B0604020202020204" pitchFamily="34" charset="0"/>
              <a:buChar char="•"/>
              <a:defRPr/>
            </a:pPr>
            <a:r>
              <a:rPr lang="en-US" sz="2200" dirty="0">
                <a:latin typeface="Arial" panose="020B0604020202020204" pitchFamily="34" charset="0"/>
                <a:cs typeface="Arial" panose="020B0604020202020204" pitchFamily="34" charset="0"/>
              </a:rPr>
              <a:t>Voucher</a:t>
            </a:r>
          </a:p>
        </p:txBody>
      </p:sp>
    </p:spTree>
    <p:extLst>
      <p:ext uri="{BB962C8B-B14F-4D97-AF65-F5344CB8AC3E}">
        <p14:creationId xmlns:p14="http://schemas.microsoft.com/office/powerpoint/2010/main" val="118637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940" y="3380602"/>
            <a:ext cx="8072119" cy="553998"/>
          </a:xfrm>
        </p:spPr>
        <p:txBody>
          <a:bodyPr/>
          <a:lstStyle/>
          <a:p>
            <a:pPr algn="ctr"/>
            <a:r>
              <a:rPr lang="en-US" sz="3600" dirty="0"/>
              <a:t>Candidate Performance Data</a:t>
            </a:r>
          </a:p>
        </p:txBody>
      </p:sp>
      <p:sp>
        <p:nvSpPr>
          <p:cNvPr id="5" name="object 10"/>
          <p:cNvSpPr/>
          <p:nvPr/>
        </p:nvSpPr>
        <p:spPr>
          <a:xfrm>
            <a:off x="1562100" y="1147763"/>
            <a:ext cx="6019800" cy="205263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41882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F1A51CA-3644-2248-9A04-D607F84DEB8B}"/>
              </a:ext>
            </a:extLst>
          </p:cNvPr>
          <p:cNvSpPr txBox="1">
            <a:spLocks/>
          </p:cNvSpPr>
          <p:nvPr/>
        </p:nvSpPr>
        <p:spPr>
          <a:xfrm>
            <a:off x="536575" y="118995"/>
            <a:ext cx="8070850" cy="1037968"/>
          </a:xfrm>
          <a:prstGeom prst="rect">
            <a:avLst/>
          </a:prstGeom>
        </p:spPr>
        <p:txBody>
          <a:bodyPr lIns="0" tIns="357370" rIns="0" bIns="0">
            <a:spAutoFit/>
          </a:bodyPr>
          <a:lstStyle>
            <a:lvl1pPr algn="l" rtl="0" eaLnBrk="0" fontAlgn="base" hangingPunct="0">
              <a:spcBef>
                <a:spcPct val="0"/>
              </a:spcBef>
              <a:spcAft>
                <a:spcPct val="0"/>
              </a:spcAft>
              <a:defRPr sz="2400" b="1">
                <a:solidFill>
                  <a:srgbClr val="00817E"/>
                </a:solidFill>
                <a:latin typeface="+mj-lt"/>
                <a:ea typeface="+mj-ea"/>
                <a:cs typeface="+mj-cs"/>
              </a:defRPr>
            </a:lvl1pPr>
            <a:lvl2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5pPr>
            <a:lvl6pPr marL="457200" algn="l" rtl="0" fontAlgn="base">
              <a:spcBef>
                <a:spcPct val="0"/>
              </a:spcBef>
              <a:spcAft>
                <a:spcPct val="0"/>
              </a:spcAft>
              <a:defRPr sz="2400" b="1">
                <a:solidFill>
                  <a:srgbClr val="00817E"/>
                </a:solidFill>
                <a:latin typeface="Verdana" pitchFamily="34" charset="0"/>
                <a:ea typeface="ＭＳ Ｐゴシック" pitchFamily="34" charset="-128"/>
              </a:defRPr>
            </a:lvl6pPr>
            <a:lvl7pPr marL="914400" algn="l" rtl="0" fontAlgn="base">
              <a:spcBef>
                <a:spcPct val="0"/>
              </a:spcBef>
              <a:spcAft>
                <a:spcPct val="0"/>
              </a:spcAft>
              <a:defRPr sz="2400" b="1">
                <a:solidFill>
                  <a:srgbClr val="00817E"/>
                </a:solidFill>
                <a:latin typeface="Verdana" pitchFamily="34" charset="0"/>
                <a:ea typeface="ＭＳ Ｐゴシック" pitchFamily="34" charset="-128"/>
              </a:defRPr>
            </a:lvl7pPr>
            <a:lvl8pPr marL="1371600" algn="l" rtl="0" fontAlgn="base">
              <a:spcBef>
                <a:spcPct val="0"/>
              </a:spcBef>
              <a:spcAft>
                <a:spcPct val="0"/>
              </a:spcAft>
              <a:defRPr sz="2400" b="1">
                <a:solidFill>
                  <a:srgbClr val="00817E"/>
                </a:solidFill>
                <a:latin typeface="Verdana" pitchFamily="34" charset="0"/>
                <a:ea typeface="ＭＳ Ｐゴシック" pitchFamily="34" charset="-128"/>
              </a:defRPr>
            </a:lvl8pPr>
            <a:lvl9pPr marL="1828800" algn="l" rtl="0" fontAlgn="base">
              <a:spcBef>
                <a:spcPct val="0"/>
              </a:spcBef>
              <a:spcAft>
                <a:spcPct val="0"/>
              </a:spcAft>
              <a:defRPr sz="2400" b="1">
                <a:solidFill>
                  <a:srgbClr val="00817E"/>
                </a:solidFill>
                <a:latin typeface="Verdana" pitchFamily="34" charset="0"/>
                <a:ea typeface="ＭＳ Ｐゴシック" pitchFamily="34" charset="-128"/>
              </a:defRPr>
            </a:lvl9pPr>
          </a:lstStyle>
          <a:p>
            <a:pPr marL="12700">
              <a:defRPr/>
            </a:pPr>
            <a:r>
              <a:rPr lang="en-US" sz="4400" dirty="0">
                <a:solidFill>
                  <a:srgbClr val="990000"/>
                </a:solidFill>
                <a:latin typeface="Arial"/>
                <a:cs typeface="Arial"/>
              </a:rPr>
              <a:t>Using </a:t>
            </a:r>
            <a:r>
              <a:rPr lang="en-US" sz="4400" dirty="0" err="1">
                <a:solidFill>
                  <a:srgbClr val="990000"/>
                </a:solidFill>
                <a:latin typeface="Arial"/>
                <a:cs typeface="Arial"/>
              </a:rPr>
              <a:t>edTPA</a:t>
            </a:r>
            <a:r>
              <a:rPr lang="en-US" sz="4400" dirty="0">
                <a:solidFill>
                  <a:srgbClr val="990000"/>
                </a:solidFill>
                <a:latin typeface="Arial"/>
                <a:cs typeface="Arial"/>
              </a:rPr>
              <a:t> Data</a:t>
            </a:r>
          </a:p>
        </p:txBody>
      </p:sp>
      <p:pic>
        <p:nvPicPr>
          <p:cNvPr id="2" name="Picture 1">
            <a:extLst>
              <a:ext uri="{FF2B5EF4-FFF2-40B4-BE49-F238E27FC236}">
                <a16:creationId xmlns:a16="http://schemas.microsoft.com/office/drawing/2014/main" id="{F6D06784-2755-0547-BC0F-E10D7F991E78}"/>
              </a:ext>
            </a:extLst>
          </p:cNvPr>
          <p:cNvPicPr>
            <a:picLocks noChangeAspect="1"/>
          </p:cNvPicPr>
          <p:nvPr/>
        </p:nvPicPr>
        <p:blipFill>
          <a:blip r:embed="rId3"/>
          <a:stretch>
            <a:fillRect/>
          </a:stretch>
        </p:blipFill>
        <p:spPr>
          <a:xfrm>
            <a:off x="762000" y="1752600"/>
            <a:ext cx="3479125" cy="4497092"/>
          </a:xfrm>
          <a:prstGeom prst="rect">
            <a:avLst/>
          </a:prstGeom>
          <a:effectLst>
            <a:outerShdw blurRad="63500" sx="102000" sy="102000" algn="ctr" rotWithShape="0">
              <a:prstClr val="black">
                <a:alpha val="40000"/>
              </a:prstClr>
            </a:outerShdw>
          </a:effectLst>
        </p:spPr>
      </p:pic>
      <p:sp>
        <p:nvSpPr>
          <p:cNvPr id="4" name="Rectangle 3">
            <a:extLst>
              <a:ext uri="{FF2B5EF4-FFF2-40B4-BE49-F238E27FC236}">
                <a16:creationId xmlns:a16="http://schemas.microsoft.com/office/drawing/2014/main" id="{49C381D3-C026-9C40-8CCC-9B0BE9BEF3CE}"/>
              </a:ext>
            </a:extLst>
          </p:cNvPr>
          <p:cNvSpPr/>
          <p:nvPr/>
        </p:nvSpPr>
        <p:spPr>
          <a:xfrm>
            <a:off x="7772400" y="6078888"/>
            <a:ext cx="1143000" cy="39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7EF2352-CCE3-6740-A91C-04A6FED90DD0}"/>
              </a:ext>
            </a:extLst>
          </p:cNvPr>
          <p:cNvPicPr>
            <a:picLocks noChangeAspect="1"/>
          </p:cNvPicPr>
          <p:nvPr/>
        </p:nvPicPr>
        <p:blipFill>
          <a:blip r:embed="rId4"/>
          <a:stretch>
            <a:fillRect/>
          </a:stretch>
        </p:blipFill>
        <p:spPr>
          <a:xfrm>
            <a:off x="5128299" y="1752600"/>
            <a:ext cx="3479126" cy="44981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2625534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E6B8437-79CE-F547-8227-3F062137EBC1}"/>
              </a:ext>
            </a:extLst>
          </p:cNvPr>
          <p:cNvSpPr txBox="1">
            <a:spLocks/>
          </p:cNvSpPr>
          <p:nvPr/>
        </p:nvSpPr>
        <p:spPr>
          <a:xfrm>
            <a:off x="536575" y="118995"/>
            <a:ext cx="8070850" cy="1037968"/>
          </a:xfrm>
          <a:prstGeom prst="rect">
            <a:avLst/>
          </a:prstGeom>
        </p:spPr>
        <p:txBody>
          <a:bodyPr lIns="0" tIns="357370" rIns="0" bIns="0">
            <a:spAutoFit/>
          </a:bodyPr>
          <a:lstStyle>
            <a:lvl1pPr algn="l" rtl="0" eaLnBrk="0" fontAlgn="base" hangingPunct="0">
              <a:spcBef>
                <a:spcPct val="0"/>
              </a:spcBef>
              <a:spcAft>
                <a:spcPct val="0"/>
              </a:spcAft>
              <a:defRPr sz="2400" b="1">
                <a:solidFill>
                  <a:srgbClr val="00817E"/>
                </a:solidFill>
                <a:latin typeface="+mj-lt"/>
                <a:ea typeface="+mj-ea"/>
                <a:cs typeface="+mj-cs"/>
              </a:defRPr>
            </a:lvl1pPr>
            <a:lvl2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5pPr>
            <a:lvl6pPr marL="457200" algn="l" rtl="0" fontAlgn="base">
              <a:spcBef>
                <a:spcPct val="0"/>
              </a:spcBef>
              <a:spcAft>
                <a:spcPct val="0"/>
              </a:spcAft>
              <a:defRPr sz="2400" b="1">
                <a:solidFill>
                  <a:srgbClr val="00817E"/>
                </a:solidFill>
                <a:latin typeface="Verdana" pitchFamily="34" charset="0"/>
                <a:ea typeface="ＭＳ Ｐゴシック" pitchFamily="34" charset="-128"/>
              </a:defRPr>
            </a:lvl6pPr>
            <a:lvl7pPr marL="914400" algn="l" rtl="0" fontAlgn="base">
              <a:spcBef>
                <a:spcPct val="0"/>
              </a:spcBef>
              <a:spcAft>
                <a:spcPct val="0"/>
              </a:spcAft>
              <a:defRPr sz="2400" b="1">
                <a:solidFill>
                  <a:srgbClr val="00817E"/>
                </a:solidFill>
                <a:latin typeface="Verdana" pitchFamily="34" charset="0"/>
                <a:ea typeface="ＭＳ Ｐゴシック" pitchFamily="34" charset="-128"/>
              </a:defRPr>
            </a:lvl7pPr>
            <a:lvl8pPr marL="1371600" algn="l" rtl="0" fontAlgn="base">
              <a:spcBef>
                <a:spcPct val="0"/>
              </a:spcBef>
              <a:spcAft>
                <a:spcPct val="0"/>
              </a:spcAft>
              <a:defRPr sz="2400" b="1">
                <a:solidFill>
                  <a:srgbClr val="00817E"/>
                </a:solidFill>
                <a:latin typeface="Verdana" pitchFamily="34" charset="0"/>
                <a:ea typeface="ＭＳ Ｐゴシック" pitchFamily="34" charset="-128"/>
              </a:defRPr>
            </a:lvl8pPr>
            <a:lvl9pPr marL="1828800" algn="l" rtl="0" fontAlgn="base">
              <a:spcBef>
                <a:spcPct val="0"/>
              </a:spcBef>
              <a:spcAft>
                <a:spcPct val="0"/>
              </a:spcAft>
              <a:defRPr sz="2400" b="1">
                <a:solidFill>
                  <a:srgbClr val="00817E"/>
                </a:solidFill>
                <a:latin typeface="Verdana" pitchFamily="34" charset="0"/>
                <a:ea typeface="ＭＳ Ｐゴシック" pitchFamily="34" charset="-128"/>
              </a:defRPr>
            </a:lvl9pPr>
          </a:lstStyle>
          <a:p>
            <a:pPr marL="12700">
              <a:defRPr/>
            </a:pPr>
            <a:r>
              <a:rPr lang="en-US" sz="4400" dirty="0">
                <a:solidFill>
                  <a:srgbClr val="990000"/>
                </a:solidFill>
                <a:latin typeface="Arial"/>
                <a:cs typeface="Arial"/>
              </a:rPr>
              <a:t>Connections to CAEP</a:t>
            </a:r>
          </a:p>
        </p:txBody>
      </p:sp>
      <p:sp>
        <p:nvSpPr>
          <p:cNvPr id="4" name="Rectangle 3">
            <a:extLst>
              <a:ext uri="{FF2B5EF4-FFF2-40B4-BE49-F238E27FC236}">
                <a16:creationId xmlns:a16="http://schemas.microsoft.com/office/drawing/2014/main" id="{F97A10E1-D472-6D46-8840-E44F73F78EE1}"/>
              </a:ext>
            </a:extLst>
          </p:cNvPr>
          <p:cNvSpPr/>
          <p:nvPr/>
        </p:nvSpPr>
        <p:spPr>
          <a:xfrm>
            <a:off x="7772400" y="6078888"/>
            <a:ext cx="1143000" cy="39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4B5C92-C123-0142-860C-90A21CAD7D84}"/>
              </a:ext>
            </a:extLst>
          </p:cNvPr>
          <p:cNvPicPr>
            <a:picLocks noChangeAspect="1"/>
          </p:cNvPicPr>
          <p:nvPr/>
        </p:nvPicPr>
        <p:blipFill>
          <a:blip r:embed="rId2"/>
          <a:stretch>
            <a:fillRect/>
          </a:stretch>
        </p:blipFill>
        <p:spPr>
          <a:xfrm>
            <a:off x="1066800" y="1600200"/>
            <a:ext cx="6934200" cy="47033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99730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E6B8437-79CE-F547-8227-3F062137EBC1}"/>
              </a:ext>
            </a:extLst>
          </p:cNvPr>
          <p:cNvSpPr txBox="1">
            <a:spLocks/>
          </p:cNvSpPr>
          <p:nvPr/>
        </p:nvSpPr>
        <p:spPr>
          <a:xfrm>
            <a:off x="536575" y="118995"/>
            <a:ext cx="8070850" cy="1037968"/>
          </a:xfrm>
          <a:prstGeom prst="rect">
            <a:avLst/>
          </a:prstGeom>
        </p:spPr>
        <p:txBody>
          <a:bodyPr lIns="0" tIns="357370" rIns="0" bIns="0">
            <a:spAutoFit/>
          </a:bodyPr>
          <a:lstStyle>
            <a:lvl1pPr algn="l" rtl="0" eaLnBrk="0" fontAlgn="base" hangingPunct="0">
              <a:spcBef>
                <a:spcPct val="0"/>
              </a:spcBef>
              <a:spcAft>
                <a:spcPct val="0"/>
              </a:spcAft>
              <a:defRPr sz="2400" b="1">
                <a:solidFill>
                  <a:srgbClr val="00817E"/>
                </a:solidFill>
                <a:latin typeface="+mj-lt"/>
                <a:ea typeface="+mj-ea"/>
                <a:cs typeface="+mj-cs"/>
              </a:defRPr>
            </a:lvl1pPr>
            <a:lvl2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2pPr>
            <a:lvl3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3pPr>
            <a:lvl4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4pPr>
            <a:lvl5pPr algn="l" rtl="0" eaLnBrk="0" fontAlgn="base" hangingPunct="0">
              <a:spcBef>
                <a:spcPct val="0"/>
              </a:spcBef>
              <a:spcAft>
                <a:spcPct val="0"/>
              </a:spcAft>
              <a:defRPr sz="2400" b="1">
                <a:solidFill>
                  <a:srgbClr val="00817E"/>
                </a:solidFill>
                <a:latin typeface="Verdana" pitchFamily="34" charset="0"/>
                <a:ea typeface="ＭＳ Ｐゴシック" pitchFamily="34" charset="-128"/>
              </a:defRPr>
            </a:lvl5pPr>
            <a:lvl6pPr marL="457200" algn="l" rtl="0" fontAlgn="base">
              <a:spcBef>
                <a:spcPct val="0"/>
              </a:spcBef>
              <a:spcAft>
                <a:spcPct val="0"/>
              </a:spcAft>
              <a:defRPr sz="2400" b="1">
                <a:solidFill>
                  <a:srgbClr val="00817E"/>
                </a:solidFill>
                <a:latin typeface="Verdana" pitchFamily="34" charset="0"/>
                <a:ea typeface="ＭＳ Ｐゴシック" pitchFamily="34" charset="-128"/>
              </a:defRPr>
            </a:lvl6pPr>
            <a:lvl7pPr marL="914400" algn="l" rtl="0" fontAlgn="base">
              <a:spcBef>
                <a:spcPct val="0"/>
              </a:spcBef>
              <a:spcAft>
                <a:spcPct val="0"/>
              </a:spcAft>
              <a:defRPr sz="2400" b="1">
                <a:solidFill>
                  <a:srgbClr val="00817E"/>
                </a:solidFill>
                <a:latin typeface="Verdana" pitchFamily="34" charset="0"/>
                <a:ea typeface="ＭＳ Ｐゴシック" pitchFamily="34" charset="-128"/>
              </a:defRPr>
            </a:lvl7pPr>
            <a:lvl8pPr marL="1371600" algn="l" rtl="0" fontAlgn="base">
              <a:spcBef>
                <a:spcPct val="0"/>
              </a:spcBef>
              <a:spcAft>
                <a:spcPct val="0"/>
              </a:spcAft>
              <a:defRPr sz="2400" b="1">
                <a:solidFill>
                  <a:srgbClr val="00817E"/>
                </a:solidFill>
                <a:latin typeface="Verdana" pitchFamily="34" charset="0"/>
                <a:ea typeface="ＭＳ Ｐゴシック" pitchFamily="34" charset="-128"/>
              </a:defRPr>
            </a:lvl8pPr>
            <a:lvl9pPr marL="1828800" algn="l" rtl="0" fontAlgn="base">
              <a:spcBef>
                <a:spcPct val="0"/>
              </a:spcBef>
              <a:spcAft>
                <a:spcPct val="0"/>
              </a:spcAft>
              <a:defRPr sz="2400" b="1">
                <a:solidFill>
                  <a:srgbClr val="00817E"/>
                </a:solidFill>
                <a:latin typeface="Verdana" pitchFamily="34" charset="0"/>
                <a:ea typeface="ＭＳ Ｐゴシック" pitchFamily="34" charset="-128"/>
              </a:defRPr>
            </a:lvl9pPr>
          </a:lstStyle>
          <a:p>
            <a:pPr marL="12700">
              <a:defRPr/>
            </a:pPr>
            <a:r>
              <a:rPr lang="en-US" sz="4400" dirty="0">
                <a:solidFill>
                  <a:srgbClr val="990000"/>
                </a:solidFill>
                <a:latin typeface="Arial"/>
                <a:cs typeface="Arial"/>
              </a:rPr>
              <a:t>Connections to CAEP</a:t>
            </a:r>
          </a:p>
        </p:txBody>
      </p:sp>
      <p:sp>
        <p:nvSpPr>
          <p:cNvPr id="4" name="Rectangle 3">
            <a:extLst>
              <a:ext uri="{FF2B5EF4-FFF2-40B4-BE49-F238E27FC236}">
                <a16:creationId xmlns:a16="http://schemas.microsoft.com/office/drawing/2014/main" id="{F97A10E1-D472-6D46-8840-E44F73F78EE1}"/>
              </a:ext>
            </a:extLst>
          </p:cNvPr>
          <p:cNvSpPr/>
          <p:nvPr/>
        </p:nvSpPr>
        <p:spPr>
          <a:xfrm>
            <a:off x="7772400" y="6078888"/>
            <a:ext cx="1143000" cy="39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80E9702-4777-C44B-BC52-D67B608B2DE9}"/>
              </a:ext>
            </a:extLst>
          </p:cNvPr>
          <p:cNvPicPr>
            <a:picLocks noChangeAspect="1"/>
          </p:cNvPicPr>
          <p:nvPr/>
        </p:nvPicPr>
        <p:blipFill>
          <a:blip r:embed="rId2"/>
          <a:stretch>
            <a:fillRect/>
          </a:stretch>
        </p:blipFill>
        <p:spPr>
          <a:xfrm>
            <a:off x="1371600" y="1643861"/>
            <a:ext cx="6248400" cy="46516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512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3" name="object 3"/>
          <p:cNvSpPr/>
          <p:nvPr/>
        </p:nvSpPr>
        <p:spPr>
          <a:xfrm>
            <a:off x="7772400" y="6129337"/>
            <a:ext cx="1060450" cy="34766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07340" y="234782"/>
            <a:ext cx="8300719" cy="1019502"/>
          </a:xfrm>
          <a:prstGeom prst="rect">
            <a:avLst/>
          </a:prstGeom>
        </p:spPr>
        <p:txBody>
          <a:bodyPr vert="horz" wrap="square" lIns="0" tIns="339082" rIns="0" bIns="0" rtlCol="0">
            <a:spAutoFit/>
          </a:bodyPr>
          <a:lstStyle/>
          <a:p>
            <a:pPr marL="2682240" algn="l">
              <a:lnSpc>
                <a:spcPct val="100000"/>
              </a:lnSpc>
            </a:pPr>
            <a:r>
              <a:rPr spc="-25" dirty="0" err="1">
                <a:latin typeface="Arial"/>
                <a:cs typeface="Arial"/>
              </a:rPr>
              <a:t>e</a:t>
            </a:r>
            <a:r>
              <a:rPr spc="-35" dirty="0" err="1">
                <a:latin typeface="Arial"/>
                <a:cs typeface="Arial"/>
              </a:rPr>
              <a:t>dT</a:t>
            </a:r>
            <a:r>
              <a:rPr dirty="0" err="1">
                <a:latin typeface="Arial"/>
                <a:cs typeface="Arial"/>
              </a:rPr>
              <a:t>PA</a:t>
            </a:r>
            <a:r>
              <a:rPr dirty="0">
                <a:latin typeface="Arial"/>
                <a:cs typeface="Arial"/>
              </a:rPr>
              <a:t> </a:t>
            </a:r>
            <a:r>
              <a:rPr lang="en-US" dirty="0">
                <a:latin typeface="Arial"/>
                <a:cs typeface="Arial"/>
              </a:rPr>
              <a:t>Updates</a:t>
            </a:r>
            <a:endParaRPr dirty="0">
              <a:latin typeface="Arial"/>
              <a:cs typeface="Arial"/>
            </a:endParaRPr>
          </a:p>
        </p:txBody>
      </p:sp>
      <p:sp>
        <p:nvSpPr>
          <p:cNvPr id="5" name="object 5"/>
          <p:cNvSpPr txBox="1"/>
          <p:nvPr/>
        </p:nvSpPr>
        <p:spPr>
          <a:xfrm>
            <a:off x="1066800" y="1905000"/>
            <a:ext cx="5715000" cy="2687915"/>
          </a:xfrm>
          <a:prstGeom prst="rect">
            <a:avLst/>
          </a:prstGeom>
        </p:spPr>
        <p:txBody>
          <a:bodyPr vert="horz" wrap="square" lIns="0" tIns="0" rIns="0" bIns="0" rtlCol="0">
            <a:spAutoFit/>
          </a:bodyPr>
          <a:lstStyle/>
          <a:p>
            <a:pPr marL="457200" indent="-457200">
              <a:buFont typeface="Arial" panose="020B0604020202020204" pitchFamily="34" charset="0"/>
              <a:buChar char="•"/>
              <a:defRPr/>
            </a:pPr>
            <a:r>
              <a:rPr lang="en-US" altLang="en-US" sz="2800" dirty="0" err="1"/>
              <a:t>edTPA</a:t>
            </a:r>
            <a:r>
              <a:rPr lang="en-US" altLang="en-US" sz="2800" dirty="0"/>
              <a:t> Today </a:t>
            </a:r>
          </a:p>
          <a:p>
            <a:pPr marL="457200" indent="-457200">
              <a:buFont typeface="Arial" panose="020B0604020202020204" pitchFamily="34" charset="0"/>
              <a:buChar char="•"/>
              <a:defRPr/>
            </a:pPr>
            <a:r>
              <a:rPr lang="en-US" altLang="en-US" sz="2800" dirty="0"/>
              <a:t>Updates and Announcements</a:t>
            </a:r>
          </a:p>
          <a:p>
            <a:pPr marL="457200" indent="-457200">
              <a:buFont typeface="Arial" panose="020B0604020202020204" pitchFamily="34" charset="0"/>
              <a:buChar char="•"/>
              <a:defRPr/>
            </a:pPr>
            <a:r>
              <a:rPr lang="en-US" altLang="en-US" sz="2800" dirty="0"/>
              <a:t>New Resources </a:t>
            </a:r>
          </a:p>
          <a:p>
            <a:pPr marL="457200" indent="-457200">
              <a:buFont typeface="Arial" panose="020B0604020202020204" pitchFamily="34" charset="0"/>
              <a:buChar char="•"/>
              <a:defRPr/>
            </a:pPr>
            <a:r>
              <a:rPr lang="en-US" altLang="en-US" sz="2800" dirty="0"/>
              <a:t>Candidate Performance Data</a:t>
            </a:r>
          </a:p>
          <a:p>
            <a:pPr marL="457200" indent="-457200">
              <a:buFont typeface="Arial" panose="020B0604020202020204" pitchFamily="34" charset="0"/>
              <a:buChar char="•"/>
              <a:defRPr/>
            </a:pPr>
            <a:r>
              <a:rPr lang="en-US" altLang="en-US" sz="2800" dirty="0"/>
              <a:t>System of Support</a:t>
            </a:r>
          </a:p>
          <a:p>
            <a:pPr marL="347980" indent="-335280">
              <a:lnSpc>
                <a:spcPct val="100000"/>
              </a:lnSpc>
              <a:spcBef>
                <a:spcPts val="765"/>
              </a:spcBef>
              <a:buClr>
                <a:srgbClr val="991D20"/>
              </a:buClr>
              <a:buFont typeface="Arial"/>
              <a:buChar char="•"/>
              <a:tabLst>
                <a:tab pos="347980" algn="l"/>
              </a:tabLst>
            </a:pPr>
            <a:endParaRPr sz="28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9F7A-A3FA-5548-AAE5-39A221BE3078}"/>
              </a:ext>
            </a:extLst>
          </p:cNvPr>
          <p:cNvSpPr>
            <a:spLocks noGrp="1"/>
          </p:cNvSpPr>
          <p:nvPr>
            <p:ph type="title"/>
          </p:nvPr>
        </p:nvSpPr>
        <p:spPr>
          <a:xfrm>
            <a:off x="535940" y="234782"/>
            <a:ext cx="8072119" cy="1046440"/>
          </a:xfrm>
        </p:spPr>
        <p:txBody>
          <a:bodyPr/>
          <a:lstStyle/>
          <a:p>
            <a:r>
              <a:rPr lang="en-US" altLang="en-US" sz="4000" dirty="0"/>
              <a:t>Ohio vs. National Data</a:t>
            </a:r>
            <a:br>
              <a:rPr lang="en-US" altLang="en-US" sz="4000" dirty="0"/>
            </a:br>
            <a:r>
              <a:rPr lang="en-US" altLang="en-US" sz="2800" dirty="0"/>
              <a:t>July 1, 2018 – June 30, 2019</a:t>
            </a:r>
            <a:endParaRPr lang="en-US" sz="2800" dirty="0"/>
          </a:p>
        </p:txBody>
      </p:sp>
      <p:graphicFrame>
        <p:nvGraphicFramePr>
          <p:cNvPr id="3" name="Content Placeholder 3">
            <a:extLst>
              <a:ext uri="{FF2B5EF4-FFF2-40B4-BE49-F238E27FC236}">
                <a16:creationId xmlns:a16="http://schemas.microsoft.com/office/drawing/2014/main" id="{64A6B798-B592-3044-B307-22692993B204}"/>
              </a:ext>
            </a:extLst>
          </p:cNvPr>
          <p:cNvGraphicFramePr>
            <a:graphicFrameLocks noGrp="1"/>
          </p:cNvGraphicFramePr>
          <p:nvPr>
            <p:extLst>
              <p:ext uri="{D42A27DB-BD31-4B8C-83A1-F6EECF244321}">
                <p14:modId xmlns:p14="http://schemas.microsoft.com/office/powerpoint/2010/main" val="4151694705"/>
              </p:ext>
            </p:extLst>
          </p:nvPr>
        </p:nvGraphicFramePr>
        <p:xfrm>
          <a:off x="1257300" y="3301968"/>
          <a:ext cx="6402387" cy="1119220"/>
        </p:xfrm>
        <a:graphic>
          <a:graphicData uri="http://schemas.openxmlformats.org/drawingml/2006/table">
            <a:tbl>
              <a:tblPr/>
              <a:tblGrid>
                <a:gridCol w="2134645">
                  <a:extLst>
                    <a:ext uri="{9D8B030D-6E8A-4147-A177-3AD203B41FA5}">
                      <a16:colId xmlns:a16="http://schemas.microsoft.com/office/drawing/2014/main" val="1526182127"/>
                    </a:ext>
                  </a:extLst>
                </a:gridCol>
                <a:gridCol w="2133096">
                  <a:extLst>
                    <a:ext uri="{9D8B030D-6E8A-4147-A177-3AD203B41FA5}">
                      <a16:colId xmlns:a16="http://schemas.microsoft.com/office/drawing/2014/main" val="264391720"/>
                    </a:ext>
                  </a:extLst>
                </a:gridCol>
                <a:gridCol w="2134646">
                  <a:extLst>
                    <a:ext uri="{9D8B030D-6E8A-4147-A177-3AD203B41FA5}">
                      <a16:colId xmlns:a16="http://schemas.microsoft.com/office/drawing/2014/main" val="622231128"/>
                    </a:ext>
                  </a:extLst>
                </a:gridCol>
              </a:tblGrid>
              <a:tr h="279805">
                <a:tc gridSpan="3">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8A0000"/>
                          </a:solidFill>
                          <a:effectLst/>
                          <a:latin typeface="Arial" panose="020B0604020202020204" pitchFamily="34" charset="0"/>
                          <a:ea typeface="ＭＳ 明朝" panose="02020609040205080304" pitchFamily="49" charset="-128"/>
                          <a:cs typeface="ＭＳ 明朝" panose="02020609040205080304" pitchFamily="49" charset="-128"/>
                        </a:rPr>
                        <a:t>15 Rubric Handbooks</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8428050"/>
                  </a:ext>
                </a:extLst>
              </a:tr>
              <a:tr h="279805">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N</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Mean</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610586409"/>
                  </a:ext>
                </a:extLst>
              </a:tr>
              <a:tr h="279805">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Ohio</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3,311</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43.0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3914531247"/>
                  </a:ext>
                </a:extLst>
              </a:tr>
              <a:tr h="279805">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National</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41,538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43.8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0195"/>
                      </a:schemeClr>
                    </a:solidFill>
                  </a:tcPr>
                </a:tc>
                <a:extLst>
                  <a:ext uri="{0D108BD9-81ED-4DB2-BD59-A6C34878D82A}">
                    <a16:rowId xmlns:a16="http://schemas.microsoft.com/office/drawing/2014/main" val="2347379714"/>
                  </a:ext>
                </a:extLst>
              </a:tr>
            </a:tbl>
          </a:graphicData>
        </a:graphic>
      </p:graphicFrame>
      <p:graphicFrame>
        <p:nvGraphicFramePr>
          <p:cNvPr id="4" name="Content Placeholder 3">
            <a:extLst>
              <a:ext uri="{FF2B5EF4-FFF2-40B4-BE49-F238E27FC236}">
                <a16:creationId xmlns:a16="http://schemas.microsoft.com/office/drawing/2014/main" id="{097B12EA-F18D-1F4D-968D-0254409DECE7}"/>
              </a:ext>
            </a:extLst>
          </p:cNvPr>
          <p:cNvGraphicFramePr>
            <a:graphicFrameLocks noGrp="1"/>
          </p:cNvGraphicFramePr>
          <p:nvPr>
            <p:extLst>
              <p:ext uri="{D42A27DB-BD31-4B8C-83A1-F6EECF244321}">
                <p14:modId xmlns:p14="http://schemas.microsoft.com/office/powerpoint/2010/main" val="2959851579"/>
              </p:ext>
            </p:extLst>
          </p:nvPr>
        </p:nvGraphicFramePr>
        <p:xfrm>
          <a:off x="1295400" y="1603058"/>
          <a:ext cx="6402387" cy="1132204"/>
        </p:xfrm>
        <a:graphic>
          <a:graphicData uri="http://schemas.openxmlformats.org/drawingml/2006/table">
            <a:tbl>
              <a:tblPr/>
              <a:tblGrid>
                <a:gridCol w="2134645">
                  <a:extLst>
                    <a:ext uri="{9D8B030D-6E8A-4147-A177-3AD203B41FA5}">
                      <a16:colId xmlns:a16="http://schemas.microsoft.com/office/drawing/2014/main" val="2843764163"/>
                    </a:ext>
                  </a:extLst>
                </a:gridCol>
                <a:gridCol w="2133096">
                  <a:extLst>
                    <a:ext uri="{9D8B030D-6E8A-4147-A177-3AD203B41FA5}">
                      <a16:colId xmlns:a16="http://schemas.microsoft.com/office/drawing/2014/main" val="3825735845"/>
                    </a:ext>
                  </a:extLst>
                </a:gridCol>
                <a:gridCol w="2134646">
                  <a:extLst>
                    <a:ext uri="{9D8B030D-6E8A-4147-A177-3AD203B41FA5}">
                      <a16:colId xmlns:a16="http://schemas.microsoft.com/office/drawing/2014/main" val="3630037883"/>
                    </a:ext>
                  </a:extLst>
                </a:gridCol>
              </a:tblGrid>
              <a:tr h="283051">
                <a:tc gridSpan="3">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8A0000"/>
                          </a:solidFill>
                          <a:effectLst/>
                          <a:latin typeface="Arial" panose="020B0604020202020204" pitchFamily="34" charset="0"/>
                          <a:ea typeface="ＭＳ 明朝" panose="02020609040205080304" pitchFamily="49" charset="-128"/>
                          <a:cs typeface="ＭＳ 明朝" panose="02020609040205080304" pitchFamily="49" charset="-128"/>
                        </a:rPr>
                        <a:t>13 Rubric Handbooks</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5477"/>
                  </a:ext>
                </a:extLst>
              </a:tr>
              <a:tr h="283051">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N</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Mean</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509222858"/>
                  </a:ext>
                </a:extLst>
              </a:tr>
              <a:tr h="283051">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Ohio</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52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35.5</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10725545"/>
                  </a:ext>
                </a:extLst>
              </a:tr>
              <a:tr h="283051">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National</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1,108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35.2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861570"/>
                  </a:ext>
                </a:extLst>
              </a:tr>
            </a:tbl>
          </a:graphicData>
        </a:graphic>
      </p:graphicFrame>
      <p:graphicFrame>
        <p:nvGraphicFramePr>
          <p:cNvPr id="5" name="Content Placeholder 3">
            <a:extLst>
              <a:ext uri="{FF2B5EF4-FFF2-40B4-BE49-F238E27FC236}">
                <a16:creationId xmlns:a16="http://schemas.microsoft.com/office/drawing/2014/main" id="{0B5617FA-1A44-574C-A134-E80F90FE0360}"/>
              </a:ext>
            </a:extLst>
          </p:cNvPr>
          <p:cNvGraphicFramePr>
            <a:graphicFrameLocks noGrp="1"/>
          </p:cNvGraphicFramePr>
          <p:nvPr>
            <p:extLst>
              <p:ext uri="{D42A27DB-BD31-4B8C-83A1-F6EECF244321}">
                <p14:modId xmlns:p14="http://schemas.microsoft.com/office/powerpoint/2010/main" val="1523530753"/>
              </p:ext>
            </p:extLst>
          </p:nvPr>
        </p:nvGraphicFramePr>
        <p:xfrm>
          <a:off x="1257300" y="4989195"/>
          <a:ext cx="6402387" cy="1132204"/>
        </p:xfrm>
        <a:graphic>
          <a:graphicData uri="http://schemas.openxmlformats.org/drawingml/2006/table">
            <a:tbl>
              <a:tblPr/>
              <a:tblGrid>
                <a:gridCol w="2134645">
                  <a:extLst>
                    <a:ext uri="{9D8B030D-6E8A-4147-A177-3AD203B41FA5}">
                      <a16:colId xmlns:a16="http://schemas.microsoft.com/office/drawing/2014/main" val="2843764163"/>
                    </a:ext>
                  </a:extLst>
                </a:gridCol>
                <a:gridCol w="2133096">
                  <a:extLst>
                    <a:ext uri="{9D8B030D-6E8A-4147-A177-3AD203B41FA5}">
                      <a16:colId xmlns:a16="http://schemas.microsoft.com/office/drawing/2014/main" val="3825735845"/>
                    </a:ext>
                  </a:extLst>
                </a:gridCol>
                <a:gridCol w="2134646">
                  <a:extLst>
                    <a:ext uri="{9D8B030D-6E8A-4147-A177-3AD203B41FA5}">
                      <a16:colId xmlns:a16="http://schemas.microsoft.com/office/drawing/2014/main" val="3630037883"/>
                    </a:ext>
                  </a:extLst>
                </a:gridCol>
              </a:tblGrid>
              <a:tr h="283051">
                <a:tc gridSpan="3">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8A0000"/>
                          </a:solidFill>
                          <a:effectLst/>
                          <a:latin typeface="Arial" panose="020B0604020202020204" pitchFamily="34" charset="0"/>
                          <a:ea typeface="ＭＳ 明朝" panose="02020609040205080304" pitchFamily="49" charset="-128"/>
                          <a:cs typeface="ＭＳ 明朝" panose="02020609040205080304" pitchFamily="49" charset="-128"/>
                        </a:rPr>
                        <a:t>18 Rubric Handbooks</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5477"/>
                  </a:ext>
                </a:extLst>
              </a:tr>
              <a:tr h="283051">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N</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Mean</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509222858"/>
                  </a:ext>
                </a:extLst>
              </a:tr>
              <a:tr h="283051">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Ohio</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N/A</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cs typeface="Arial" panose="020B0604020202020204" pitchFamily="34" charset="0"/>
                        </a:rPr>
                        <a:t>N/A</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10725545"/>
                  </a:ext>
                </a:extLst>
              </a:tr>
              <a:tr h="283051">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明朝" panose="02020609040205080304" pitchFamily="49" charset="-128"/>
                          <a:cs typeface="ＭＳ 明朝" panose="02020609040205080304" pitchFamily="49" charset="-128"/>
                        </a:rPr>
                        <a:t>National</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11,696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defRPr sz="16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defRPr sz="12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defRPr sz="1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defRPr sz="1000">
                          <a:solidFill>
                            <a:schemeClr val="tx1"/>
                          </a:solidFill>
                          <a:latin typeface="Verdana" panose="020B060403050404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j-lt"/>
                          <a:ea typeface="ＭＳ Ｐゴシック" panose="020B0600070205080204" pitchFamily="34" charset="-128"/>
                        </a:rPr>
                        <a:t>51.9</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861570"/>
                  </a:ext>
                </a:extLst>
              </a:tr>
            </a:tbl>
          </a:graphicData>
        </a:graphic>
      </p:graphicFrame>
    </p:spTree>
    <p:extLst>
      <p:ext uri="{BB962C8B-B14F-4D97-AF65-F5344CB8AC3E}">
        <p14:creationId xmlns:p14="http://schemas.microsoft.com/office/powerpoint/2010/main" val="2953864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91A8D-87CF-B147-A90F-7DC1C9658282}"/>
              </a:ext>
            </a:extLst>
          </p:cNvPr>
          <p:cNvSpPr>
            <a:spLocks noGrp="1"/>
          </p:cNvSpPr>
          <p:nvPr>
            <p:ph type="title"/>
          </p:nvPr>
        </p:nvSpPr>
        <p:spPr>
          <a:xfrm>
            <a:off x="535939" y="487402"/>
            <a:ext cx="8072119" cy="553998"/>
          </a:xfrm>
        </p:spPr>
        <p:txBody>
          <a:bodyPr/>
          <a:lstStyle/>
          <a:p>
            <a:r>
              <a:rPr lang="en-US" sz="3600" dirty="0"/>
              <a:t>Handbook Means – Ohio &amp; National </a:t>
            </a:r>
          </a:p>
        </p:txBody>
      </p:sp>
      <p:graphicFrame>
        <p:nvGraphicFramePr>
          <p:cNvPr id="3" name="Chart 2">
            <a:extLst>
              <a:ext uri="{FF2B5EF4-FFF2-40B4-BE49-F238E27FC236}">
                <a16:creationId xmlns:a16="http://schemas.microsoft.com/office/drawing/2014/main" id="{F7917CDA-9FE2-5B46-BD15-E0693EA1E133}"/>
              </a:ext>
            </a:extLst>
          </p:cNvPr>
          <p:cNvGraphicFramePr>
            <a:graphicFrameLocks/>
          </p:cNvGraphicFramePr>
          <p:nvPr>
            <p:extLst>
              <p:ext uri="{D42A27DB-BD31-4B8C-83A1-F6EECF244321}">
                <p14:modId xmlns:p14="http://schemas.microsoft.com/office/powerpoint/2010/main" val="3768007919"/>
              </p:ext>
            </p:extLst>
          </p:nvPr>
        </p:nvGraphicFramePr>
        <p:xfrm>
          <a:off x="260349" y="1752600"/>
          <a:ext cx="8623300" cy="46179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489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64EA-E381-F64D-A350-3E4B19570F8C}"/>
              </a:ext>
            </a:extLst>
          </p:cNvPr>
          <p:cNvSpPr>
            <a:spLocks noGrp="1"/>
          </p:cNvSpPr>
          <p:nvPr>
            <p:ph type="title"/>
          </p:nvPr>
        </p:nvSpPr>
        <p:spPr>
          <a:xfrm>
            <a:off x="535940" y="234782"/>
            <a:ext cx="8072119" cy="1107996"/>
          </a:xfrm>
        </p:spPr>
        <p:txBody>
          <a:bodyPr/>
          <a:lstStyle/>
          <a:p>
            <a:r>
              <a:rPr lang="en-US" sz="3600" dirty="0"/>
              <a:t>Ohio and National Task Means </a:t>
            </a:r>
            <a:br>
              <a:rPr lang="en-US" sz="3600" dirty="0"/>
            </a:br>
            <a:r>
              <a:rPr lang="en-US" sz="3600" dirty="0"/>
              <a:t>Early Childhood</a:t>
            </a:r>
          </a:p>
        </p:txBody>
      </p:sp>
      <p:graphicFrame>
        <p:nvGraphicFramePr>
          <p:cNvPr id="3" name="Chart 2">
            <a:extLst>
              <a:ext uri="{FF2B5EF4-FFF2-40B4-BE49-F238E27FC236}">
                <a16:creationId xmlns:a16="http://schemas.microsoft.com/office/drawing/2014/main" id="{EAC644A8-8628-2E42-AB2B-BD0A33171DF5}"/>
              </a:ext>
            </a:extLst>
          </p:cNvPr>
          <p:cNvGraphicFramePr>
            <a:graphicFrameLocks/>
          </p:cNvGraphicFramePr>
          <p:nvPr>
            <p:extLst>
              <p:ext uri="{D42A27DB-BD31-4B8C-83A1-F6EECF244321}">
                <p14:modId xmlns:p14="http://schemas.microsoft.com/office/powerpoint/2010/main" val="2417391190"/>
              </p:ext>
            </p:extLst>
          </p:nvPr>
        </p:nvGraphicFramePr>
        <p:xfrm>
          <a:off x="610869" y="1752600"/>
          <a:ext cx="7922259" cy="441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5759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B82D-D1BE-E842-88A6-07AA793D37A7}"/>
              </a:ext>
            </a:extLst>
          </p:cNvPr>
          <p:cNvSpPr>
            <a:spLocks noGrp="1"/>
          </p:cNvSpPr>
          <p:nvPr>
            <p:ph type="title"/>
          </p:nvPr>
        </p:nvSpPr>
        <p:spPr>
          <a:xfrm>
            <a:off x="535940" y="234782"/>
            <a:ext cx="8072119" cy="1231106"/>
          </a:xfrm>
        </p:spPr>
        <p:txBody>
          <a:bodyPr/>
          <a:lstStyle/>
          <a:p>
            <a:r>
              <a:rPr lang="en-US" sz="4000" dirty="0"/>
              <a:t>Ohio and National Rubric Means Early Childhood</a:t>
            </a:r>
          </a:p>
        </p:txBody>
      </p:sp>
      <p:graphicFrame>
        <p:nvGraphicFramePr>
          <p:cNvPr id="3" name="Chart 2">
            <a:extLst>
              <a:ext uri="{FF2B5EF4-FFF2-40B4-BE49-F238E27FC236}">
                <a16:creationId xmlns:a16="http://schemas.microsoft.com/office/drawing/2014/main" id="{76E6C6E7-7C2C-1240-B52B-5139228E7D38}"/>
              </a:ext>
            </a:extLst>
          </p:cNvPr>
          <p:cNvGraphicFramePr>
            <a:graphicFrameLocks/>
          </p:cNvGraphicFramePr>
          <p:nvPr>
            <p:extLst>
              <p:ext uri="{D42A27DB-BD31-4B8C-83A1-F6EECF244321}">
                <p14:modId xmlns:p14="http://schemas.microsoft.com/office/powerpoint/2010/main" val="2458240688"/>
              </p:ext>
            </p:extLst>
          </p:nvPr>
        </p:nvGraphicFramePr>
        <p:xfrm>
          <a:off x="535940" y="1752601"/>
          <a:ext cx="8072119"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4369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411B-E908-1D49-96FD-7D7EF0F15B31}"/>
              </a:ext>
            </a:extLst>
          </p:cNvPr>
          <p:cNvSpPr>
            <a:spLocks noGrp="1"/>
          </p:cNvSpPr>
          <p:nvPr>
            <p:ph type="title"/>
          </p:nvPr>
        </p:nvSpPr>
        <p:spPr>
          <a:xfrm>
            <a:off x="535940" y="234782"/>
            <a:ext cx="8072119" cy="1231106"/>
          </a:xfrm>
        </p:spPr>
        <p:txBody>
          <a:bodyPr/>
          <a:lstStyle/>
          <a:p>
            <a:r>
              <a:rPr lang="en-US" sz="4000" dirty="0"/>
              <a:t>Ohio Early Childhood </a:t>
            </a:r>
            <a:br>
              <a:rPr lang="en-US" sz="4000" dirty="0"/>
            </a:br>
            <a:r>
              <a:rPr lang="en-US" sz="4000" dirty="0"/>
              <a:t>Rubric Distribution</a:t>
            </a:r>
          </a:p>
        </p:txBody>
      </p:sp>
      <p:graphicFrame>
        <p:nvGraphicFramePr>
          <p:cNvPr id="4" name="Table 3">
            <a:extLst>
              <a:ext uri="{FF2B5EF4-FFF2-40B4-BE49-F238E27FC236}">
                <a16:creationId xmlns:a16="http://schemas.microsoft.com/office/drawing/2014/main" id="{A710849E-981B-F341-A340-8C77F585144B}"/>
              </a:ext>
            </a:extLst>
          </p:cNvPr>
          <p:cNvGraphicFramePr>
            <a:graphicFrameLocks noGrp="1"/>
          </p:cNvGraphicFramePr>
          <p:nvPr>
            <p:extLst>
              <p:ext uri="{D42A27DB-BD31-4B8C-83A1-F6EECF244321}">
                <p14:modId xmlns:p14="http://schemas.microsoft.com/office/powerpoint/2010/main" val="3833583265"/>
              </p:ext>
            </p:extLst>
          </p:nvPr>
        </p:nvGraphicFramePr>
        <p:xfrm>
          <a:off x="535939" y="2209800"/>
          <a:ext cx="8072118" cy="2514601"/>
        </p:xfrm>
        <a:graphic>
          <a:graphicData uri="http://schemas.openxmlformats.org/drawingml/2006/table">
            <a:tbl>
              <a:tblPr>
                <a:effectLst>
                  <a:outerShdw blurRad="63500" sx="102000" sy="102000" algn="ctr" rotWithShape="0">
                    <a:prstClr val="black">
                      <a:alpha val="40000"/>
                    </a:prstClr>
                  </a:outerShdw>
                </a:effectLst>
                <a:tableStyleId>{5C22544A-7EE6-4342-B048-85BDC9FD1C3A}</a:tableStyleId>
              </a:tblPr>
              <a:tblGrid>
                <a:gridCol w="896902">
                  <a:extLst>
                    <a:ext uri="{9D8B030D-6E8A-4147-A177-3AD203B41FA5}">
                      <a16:colId xmlns:a16="http://schemas.microsoft.com/office/drawing/2014/main" val="3527049545"/>
                    </a:ext>
                  </a:extLst>
                </a:gridCol>
                <a:gridCol w="896902">
                  <a:extLst>
                    <a:ext uri="{9D8B030D-6E8A-4147-A177-3AD203B41FA5}">
                      <a16:colId xmlns:a16="http://schemas.microsoft.com/office/drawing/2014/main" val="3690573800"/>
                    </a:ext>
                  </a:extLst>
                </a:gridCol>
                <a:gridCol w="896902">
                  <a:extLst>
                    <a:ext uri="{9D8B030D-6E8A-4147-A177-3AD203B41FA5}">
                      <a16:colId xmlns:a16="http://schemas.microsoft.com/office/drawing/2014/main" val="2066477827"/>
                    </a:ext>
                  </a:extLst>
                </a:gridCol>
                <a:gridCol w="896902">
                  <a:extLst>
                    <a:ext uri="{9D8B030D-6E8A-4147-A177-3AD203B41FA5}">
                      <a16:colId xmlns:a16="http://schemas.microsoft.com/office/drawing/2014/main" val="2621079443"/>
                    </a:ext>
                  </a:extLst>
                </a:gridCol>
                <a:gridCol w="896902">
                  <a:extLst>
                    <a:ext uri="{9D8B030D-6E8A-4147-A177-3AD203B41FA5}">
                      <a16:colId xmlns:a16="http://schemas.microsoft.com/office/drawing/2014/main" val="1166489596"/>
                    </a:ext>
                  </a:extLst>
                </a:gridCol>
                <a:gridCol w="896902">
                  <a:extLst>
                    <a:ext uri="{9D8B030D-6E8A-4147-A177-3AD203B41FA5}">
                      <a16:colId xmlns:a16="http://schemas.microsoft.com/office/drawing/2014/main" val="1472015185"/>
                    </a:ext>
                  </a:extLst>
                </a:gridCol>
                <a:gridCol w="896902">
                  <a:extLst>
                    <a:ext uri="{9D8B030D-6E8A-4147-A177-3AD203B41FA5}">
                      <a16:colId xmlns:a16="http://schemas.microsoft.com/office/drawing/2014/main" val="1509814401"/>
                    </a:ext>
                  </a:extLst>
                </a:gridCol>
                <a:gridCol w="896902">
                  <a:extLst>
                    <a:ext uri="{9D8B030D-6E8A-4147-A177-3AD203B41FA5}">
                      <a16:colId xmlns:a16="http://schemas.microsoft.com/office/drawing/2014/main" val="2452309617"/>
                    </a:ext>
                  </a:extLst>
                </a:gridCol>
                <a:gridCol w="896902">
                  <a:extLst>
                    <a:ext uri="{9D8B030D-6E8A-4147-A177-3AD203B41FA5}">
                      <a16:colId xmlns:a16="http://schemas.microsoft.com/office/drawing/2014/main" val="40860920"/>
                    </a:ext>
                  </a:extLst>
                </a:gridCol>
              </a:tblGrid>
              <a:tr h="616949">
                <a:tc>
                  <a:txBody>
                    <a:bodyPr/>
                    <a:lstStyle/>
                    <a:p>
                      <a:pPr algn="ctr" fontAlgn="b"/>
                      <a:r>
                        <a:rPr lang="en-US" sz="2400" u="none" strike="noStrike" dirty="0">
                          <a:effectLst/>
                        </a:rPr>
                        <a:t>Rubric</a:t>
                      </a:r>
                      <a:endParaRPr lang="en-US" sz="2400" b="1" i="0" u="none" strike="noStrike" dirty="0">
                        <a:solidFill>
                          <a:srgbClr val="333333"/>
                        </a:solidFill>
                        <a:effectLst/>
                        <a:latin typeface="Arial" panose="020B0604020202020204" pitchFamily="34" charset="0"/>
                      </a:endParaRPr>
                    </a:p>
                  </a:txBody>
                  <a:tcPr marL="6269" marR="6269" marT="6269" marB="0" anchor="b">
                    <a:solidFill>
                      <a:srgbClr val="00B050"/>
                    </a:solidFill>
                  </a:tcPr>
                </a:tc>
                <a:tc>
                  <a:txBody>
                    <a:bodyPr/>
                    <a:lstStyle/>
                    <a:p>
                      <a:pPr algn="ctr" fontAlgn="b"/>
                      <a:r>
                        <a:rPr lang="en-US" sz="2400" u="none" strike="noStrike" dirty="0">
                          <a:effectLst/>
                        </a:rPr>
                        <a:t>1.0</a:t>
                      </a:r>
                      <a:endParaRPr lang="en-US" sz="2400" b="1" i="0" u="none" strike="noStrike" dirty="0">
                        <a:solidFill>
                          <a:srgbClr val="333333"/>
                        </a:solidFill>
                        <a:effectLst/>
                        <a:latin typeface="Arial" panose="020B0604020202020204" pitchFamily="34" charset="0"/>
                      </a:endParaRPr>
                    </a:p>
                  </a:txBody>
                  <a:tcPr marL="6269" marR="6269" marT="6269" marB="0" anchor="b">
                    <a:solidFill>
                      <a:srgbClr val="00B050"/>
                    </a:solidFill>
                  </a:tcPr>
                </a:tc>
                <a:tc>
                  <a:txBody>
                    <a:bodyPr/>
                    <a:lstStyle/>
                    <a:p>
                      <a:pPr algn="ctr" fontAlgn="b"/>
                      <a:r>
                        <a:rPr lang="en-US" sz="2400" u="none" strike="noStrike" dirty="0">
                          <a:effectLst/>
                        </a:rPr>
                        <a:t>1.5</a:t>
                      </a:r>
                      <a:endParaRPr lang="en-US" sz="2400" b="1" i="0" u="none" strike="noStrike" dirty="0">
                        <a:solidFill>
                          <a:srgbClr val="333333"/>
                        </a:solidFill>
                        <a:effectLst/>
                        <a:latin typeface="Arial" panose="020B0604020202020204" pitchFamily="34" charset="0"/>
                      </a:endParaRPr>
                    </a:p>
                  </a:txBody>
                  <a:tcPr marL="6269" marR="6269" marT="6269" marB="0" anchor="b">
                    <a:solidFill>
                      <a:srgbClr val="00B050"/>
                    </a:solidFill>
                  </a:tcPr>
                </a:tc>
                <a:tc>
                  <a:txBody>
                    <a:bodyPr/>
                    <a:lstStyle/>
                    <a:p>
                      <a:pPr algn="ctr" fontAlgn="b"/>
                      <a:r>
                        <a:rPr lang="en-US" sz="2400" u="none" strike="noStrike" dirty="0">
                          <a:effectLst/>
                        </a:rPr>
                        <a:t>2.0</a:t>
                      </a:r>
                      <a:endParaRPr lang="en-US" sz="2400" b="1" i="0" u="none" strike="noStrike" dirty="0">
                        <a:solidFill>
                          <a:srgbClr val="333333"/>
                        </a:solidFill>
                        <a:effectLst/>
                        <a:latin typeface="Arial" panose="020B0604020202020204" pitchFamily="34" charset="0"/>
                      </a:endParaRPr>
                    </a:p>
                  </a:txBody>
                  <a:tcPr marL="6269" marR="6269" marT="6269" marB="0" anchor="b">
                    <a:solidFill>
                      <a:srgbClr val="00B050"/>
                    </a:solidFill>
                  </a:tcPr>
                </a:tc>
                <a:tc>
                  <a:txBody>
                    <a:bodyPr/>
                    <a:lstStyle/>
                    <a:p>
                      <a:pPr algn="ctr" fontAlgn="b"/>
                      <a:r>
                        <a:rPr lang="en-US" sz="2400" u="none" strike="noStrike" dirty="0">
                          <a:effectLst/>
                        </a:rPr>
                        <a:t>2.5</a:t>
                      </a:r>
                      <a:endParaRPr lang="en-US" sz="2400" b="1" i="0" u="none" strike="noStrike" dirty="0">
                        <a:solidFill>
                          <a:srgbClr val="333333"/>
                        </a:solidFill>
                        <a:effectLst/>
                        <a:latin typeface="Arial" panose="020B0604020202020204" pitchFamily="34" charset="0"/>
                      </a:endParaRPr>
                    </a:p>
                  </a:txBody>
                  <a:tcPr marL="6269" marR="6269" marT="6269" marB="0" anchor="b">
                    <a:solidFill>
                      <a:srgbClr val="00B050"/>
                    </a:solidFill>
                  </a:tcPr>
                </a:tc>
                <a:tc>
                  <a:txBody>
                    <a:bodyPr/>
                    <a:lstStyle/>
                    <a:p>
                      <a:pPr algn="ctr" fontAlgn="b"/>
                      <a:r>
                        <a:rPr lang="en-US" sz="2400" u="none" strike="noStrike" dirty="0">
                          <a:effectLst/>
                        </a:rPr>
                        <a:t>3.0</a:t>
                      </a:r>
                      <a:endParaRPr lang="en-US" sz="2400" b="1" i="0" u="none" strike="noStrike" dirty="0">
                        <a:solidFill>
                          <a:srgbClr val="333333"/>
                        </a:solidFill>
                        <a:effectLst/>
                        <a:latin typeface="Arial" panose="020B0604020202020204" pitchFamily="34" charset="0"/>
                      </a:endParaRPr>
                    </a:p>
                  </a:txBody>
                  <a:tcPr marL="6269" marR="6269" marT="6269" marB="0" anchor="b">
                    <a:solidFill>
                      <a:srgbClr val="00B050"/>
                    </a:solidFill>
                  </a:tcPr>
                </a:tc>
                <a:tc>
                  <a:txBody>
                    <a:bodyPr/>
                    <a:lstStyle/>
                    <a:p>
                      <a:pPr algn="ctr" fontAlgn="b"/>
                      <a:r>
                        <a:rPr lang="en-US" sz="2400" u="none" strike="noStrike" dirty="0">
                          <a:effectLst/>
                        </a:rPr>
                        <a:t>3.5</a:t>
                      </a:r>
                      <a:endParaRPr lang="en-US" sz="2400" b="1" i="0" u="none" strike="noStrike" dirty="0">
                        <a:solidFill>
                          <a:srgbClr val="333333"/>
                        </a:solidFill>
                        <a:effectLst/>
                        <a:latin typeface="Arial" panose="020B0604020202020204" pitchFamily="34" charset="0"/>
                      </a:endParaRPr>
                    </a:p>
                  </a:txBody>
                  <a:tcPr marL="6269" marR="6269" marT="6269" marB="0" anchor="b">
                    <a:solidFill>
                      <a:srgbClr val="00B050"/>
                    </a:solidFill>
                  </a:tcPr>
                </a:tc>
                <a:tc>
                  <a:txBody>
                    <a:bodyPr/>
                    <a:lstStyle/>
                    <a:p>
                      <a:pPr algn="ctr" fontAlgn="b"/>
                      <a:r>
                        <a:rPr lang="en-US" sz="2400" u="none" strike="noStrike" dirty="0">
                          <a:effectLst/>
                        </a:rPr>
                        <a:t>4.0</a:t>
                      </a:r>
                      <a:endParaRPr lang="en-US" sz="2400" b="1" i="0" u="none" strike="noStrike" dirty="0">
                        <a:solidFill>
                          <a:srgbClr val="333333"/>
                        </a:solidFill>
                        <a:effectLst/>
                        <a:latin typeface="Arial" panose="020B0604020202020204" pitchFamily="34" charset="0"/>
                      </a:endParaRPr>
                    </a:p>
                  </a:txBody>
                  <a:tcPr marL="6269" marR="6269" marT="6269" marB="0" anchor="b">
                    <a:solidFill>
                      <a:srgbClr val="00B050"/>
                    </a:solidFill>
                  </a:tcPr>
                </a:tc>
                <a:tc>
                  <a:txBody>
                    <a:bodyPr/>
                    <a:lstStyle/>
                    <a:p>
                      <a:pPr algn="ctr" fontAlgn="b"/>
                      <a:r>
                        <a:rPr lang="en-US" sz="2400" u="none" strike="noStrike" dirty="0">
                          <a:effectLst/>
                        </a:rPr>
                        <a:t>5.0</a:t>
                      </a:r>
                      <a:endParaRPr lang="en-US" sz="2400" b="1" i="0" u="none" strike="noStrike" dirty="0">
                        <a:solidFill>
                          <a:srgbClr val="333333"/>
                        </a:solidFill>
                        <a:effectLst/>
                        <a:latin typeface="Arial" panose="020B0604020202020204" pitchFamily="34" charset="0"/>
                      </a:endParaRPr>
                    </a:p>
                  </a:txBody>
                  <a:tcPr marL="6269" marR="6269" marT="6269" marB="0" anchor="b">
                    <a:solidFill>
                      <a:srgbClr val="00B050"/>
                    </a:solidFill>
                  </a:tcPr>
                </a:tc>
                <a:extLst>
                  <a:ext uri="{0D108BD9-81ED-4DB2-BD59-A6C34878D82A}">
                    <a16:rowId xmlns:a16="http://schemas.microsoft.com/office/drawing/2014/main" val="471720036"/>
                  </a:ext>
                </a:extLst>
              </a:tr>
              <a:tr h="474413">
                <a:tc>
                  <a:txBody>
                    <a:bodyPr/>
                    <a:lstStyle/>
                    <a:p>
                      <a:pPr algn="ctr" fontAlgn="b"/>
                      <a:r>
                        <a:rPr lang="en-US" sz="2400" u="none" strike="noStrike">
                          <a:effectLst/>
                        </a:rPr>
                        <a:t>R6</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dirty="0">
                          <a:effectLst/>
                        </a:rPr>
                        <a:t>2</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28</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1</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dirty="0">
                          <a:effectLst/>
                        </a:rPr>
                        <a:t>1,121</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6</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83</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extLst>
                  <a:ext uri="{0D108BD9-81ED-4DB2-BD59-A6C34878D82A}">
                    <a16:rowId xmlns:a16="http://schemas.microsoft.com/office/drawing/2014/main" val="4178905253"/>
                  </a:ext>
                </a:extLst>
              </a:tr>
              <a:tr h="474413">
                <a:tc>
                  <a:txBody>
                    <a:bodyPr/>
                    <a:lstStyle/>
                    <a:p>
                      <a:pPr algn="ctr" fontAlgn="b"/>
                      <a:r>
                        <a:rPr lang="en-US" sz="2400" u="none" strike="noStrike" dirty="0">
                          <a:effectLst/>
                        </a:rPr>
                        <a:t>R7</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5</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181</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9</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880</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9</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157</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extLst>
                  <a:ext uri="{0D108BD9-81ED-4DB2-BD59-A6C34878D82A}">
                    <a16:rowId xmlns:a16="http://schemas.microsoft.com/office/drawing/2014/main" val="1369451305"/>
                  </a:ext>
                </a:extLst>
              </a:tr>
              <a:tr h="474413">
                <a:tc>
                  <a:txBody>
                    <a:bodyPr/>
                    <a:lstStyle/>
                    <a:p>
                      <a:pPr algn="ctr" fontAlgn="b"/>
                      <a:r>
                        <a:rPr lang="en-US" sz="2400" u="none" strike="noStrike">
                          <a:effectLst/>
                        </a:rPr>
                        <a:t>R9</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227</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6</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479</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17</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500</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a:effectLst/>
                        </a:rPr>
                        <a:t>1</a:t>
                      </a:r>
                      <a:endParaRPr lang="en-US" sz="2400" b="0" i="0" u="none" strike="noStrike">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dirty="0">
                          <a:effectLst/>
                        </a:rPr>
                        <a:t>11</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solidFill>
                  </a:tcPr>
                </a:tc>
                <a:tc>
                  <a:txBody>
                    <a:bodyPr/>
                    <a:lstStyle/>
                    <a:p>
                      <a:pPr algn="ctr" fontAlgn="b"/>
                      <a:r>
                        <a:rPr lang="en-US" sz="2400" u="none" strike="noStrike" dirty="0">
                          <a:effectLst/>
                        </a:rPr>
                        <a:t>-</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solidFill>
                  </a:tcPr>
                </a:tc>
                <a:extLst>
                  <a:ext uri="{0D108BD9-81ED-4DB2-BD59-A6C34878D82A}">
                    <a16:rowId xmlns:a16="http://schemas.microsoft.com/office/drawing/2014/main" val="1964097152"/>
                  </a:ext>
                </a:extLst>
              </a:tr>
              <a:tr h="474413">
                <a:tc>
                  <a:txBody>
                    <a:bodyPr/>
                    <a:lstStyle/>
                    <a:p>
                      <a:pPr algn="ctr" fontAlgn="b"/>
                      <a:r>
                        <a:rPr lang="en-US" sz="2400" u="none" strike="noStrike" dirty="0">
                          <a:effectLst/>
                        </a:rPr>
                        <a:t>R13</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137</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2</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519</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18</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498</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1</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48</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tc>
                  <a:txBody>
                    <a:bodyPr/>
                    <a:lstStyle/>
                    <a:p>
                      <a:pPr algn="ctr" fontAlgn="b"/>
                      <a:r>
                        <a:rPr lang="en-US" sz="2400" u="none" strike="noStrike" dirty="0">
                          <a:effectLst/>
                        </a:rPr>
                        <a:t>1</a:t>
                      </a:r>
                      <a:endParaRPr lang="en-US" sz="2400" b="0" i="0" u="none" strike="noStrike" dirty="0">
                        <a:solidFill>
                          <a:srgbClr val="333333"/>
                        </a:solidFill>
                        <a:effectLst/>
                        <a:latin typeface="Arial" panose="020B0604020202020204" pitchFamily="34" charset="0"/>
                      </a:endParaRPr>
                    </a:p>
                  </a:txBody>
                  <a:tcPr marL="6269" marR="6269" marT="6269" marB="0" anchor="b">
                    <a:solidFill>
                      <a:schemeClr val="bg1">
                        <a:lumMod val="85000"/>
                      </a:schemeClr>
                    </a:solidFill>
                  </a:tcPr>
                </a:tc>
                <a:extLst>
                  <a:ext uri="{0D108BD9-81ED-4DB2-BD59-A6C34878D82A}">
                    <a16:rowId xmlns:a16="http://schemas.microsoft.com/office/drawing/2014/main" val="2421490083"/>
                  </a:ext>
                </a:extLst>
              </a:tr>
            </a:tbl>
          </a:graphicData>
        </a:graphic>
      </p:graphicFrame>
    </p:spTree>
    <p:extLst>
      <p:ext uri="{BB962C8B-B14F-4D97-AF65-F5344CB8AC3E}">
        <p14:creationId xmlns:p14="http://schemas.microsoft.com/office/powerpoint/2010/main" val="201816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431E-BD36-A344-A11C-9F1927422490}"/>
              </a:ext>
            </a:extLst>
          </p:cNvPr>
          <p:cNvSpPr>
            <a:spLocks noGrp="1"/>
          </p:cNvSpPr>
          <p:nvPr>
            <p:ph type="title"/>
          </p:nvPr>
        </p:nvSpPr>
        <p:spPr>
          <a:xfrm>
            <a:off x="535940" y="381000"/>
            <a:ext cx="8072119" cy="615553"/>
          </a:xfrm>
        </p:spPr>
        <p:txBody>
          <a:bodyPr/>
          <a:lstStyle/>
          <a:p>
            <a:r>
              <a:rPr lang="en-US" sz="4000" dirty="0"/>
              <a:t>Support &amp; Assessment System</a:t>
            </a:r>
          </a:p>
        </p:txBody>
      </p:sp>
      <p:sp>
        <p:nvSpPr>
          <p:cNvPr id="3" name="object 4">
            <a:extLst>
              <a:ext uri="{FF2B5EF4-FFF2-40B4-BE49-F238E27FC236}">
                <a16:creationId xmlns:a16="http://schemas.microsoft.com/office/drawing/2014/main" id="{8100573C-6718-DF49-BC99-B09DE6422732}"/>
              </a:ext>
            </a:extLst>
          </p:cNvPr>
          <p:cNvSpPr>
            <a:spLocks noChangeArrowheads="1"/>
          </p:cNvSpPr>
          <p:nvPr/>
        </p:nvSpPr>
        <p:spPr bwMode="auto">
          <a:xfrm>
            <a:off x="246063" y="2185988"/>
            <a:ext cx="4783137" cy="27844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800">
              <a:latin typeface="Arial" panose="020B0604020202020204" pitchFamily="34" charset="0"/>
            </a:endParaRPr>
          </a:p>
        </p:txBody>
      </p:sp>
      <p:sp>
        <p:nvSpPr>
          <p:cNvPr id="4" name="object 6">
            <a:extLst>
              <a:ext uri="{FF2B5EF4-FFF2-40B4-BE49-F238E27FC236}">
                <a16:creationId xmlns:a16="http://schemas.microsoft.com/office/drawing/2014/main" id="{0BD53264-3EF9-584F-B1FE-6A6079C5D4C8}"/>
              </a:ext>
            </a:extLst>
          </p:cNvPr>
          <p:cNvSpPr txBox="1">
            <a:spLocks noChangeArrowheads="1"/>
          </p:cNvSpPr>
          <p:nvPr/>
        </p:nvSpPr>
        <p:spPr bwMode="auto">
          <a:xfrm>
            <a:off x="5291138" y="1704975"/>
            <a:ext cx="3467100"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84150" indent="-171450">
              <a:spcBef>
                <a:spcPct val="20000"/>
              </a:spcBef>
              <a:buChar char="•"/>
              <a:tabLst>
                <a:tab pos="184150" algn="l"/>
              </a:tabLst>
              <a:defRPr sz="2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tabLst>
                <a:tab pos="184150" algn="l"/>
              </a:tabLst>
              <a:defRPr>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tabLst>
                <a:tab pos="184150" algn="l"/>
              </a:tabLst>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tabLst>
                <a:tab pos="184150" algn="l"/>
              </a:tabLst>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tabLst>
                <a:tab pos="184150" algn="l"/>
              </a:tabLst>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84150" algn="l"/>
              </a:tabLst>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84150" algn="l"/>
              </a:tabLst>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84150" algn="l"/>
              </a:tabLst>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84150" algn="l"/>
              </a:tabLst>
              <a:defRPr sz="1200">
                <a:solidFill>
                  <a:schemeClr val="tx1"/>
                </a:solidFill>
                <a:latin typeface="Verdana" panose="020B0604030504040204" pitchFamily="34" charset="0"/>
                <a:ea typeface="ＭＳ Ｐゴシック" panose="020B0600070205080204" pitchFamily="34" charset="-128"/>
              </a:defRPr>
            </a:lvl9pPr>
          </a:lstStyle>
          <a:p>
            <a:pPr>
              <a:lnSpc>
                <a:spcPct val="101000"/>
              </a:lnSpc>
              <a:spcBef>
                <a:spcPct val="0"/>
              </a:spcBef>
              <a:buClr>
                <a:schemeClr val="tx1"/>
              </a:buClr>
            </a:pPr>
            <a:r>
              <a:rPr lang="en-US" altLang="en-US" sz="2800">
                <a:latin typeface="Calibri" panose="020F0502020204030204" pitchFamily="34" charset="0"/>
              </a:rPr>
              <a:t>More than 175 support resources</a:t>
            </a:r>
          </a:p>
          <a:p>
            <a:pPr>
              <a:lnSpc>
                <a:spcPct val="101000"/>
              </a:lnSpc>
              <a:spcBef>
                <a:spcPts val="575"/>
              </a:spcBef>
              <a:buClr>
                <a:schemeClr val="tx1"/>
              </a:buClr>
            </a:pPr>
            <a:r>
              <a:rPr lang="en-US" altLang="en-US" sz="2800">
                <a:latin typeface="Calibri" panose="020F0502020204030204" pitchFamily="34" charset="0"/>
              </a:rPr>
              <a:t>Developed by SCALE with EPP input</a:t>
            </a:r>
          </a:p>
          <a:p>
            <a:pPr>
              <a:lnSpc>
                <a:spcPct val="101000"/>
              </a:lnSpc>
              <a:spcBef>
                <a:spcPts val="625"/>
              </a:spcBef>
              <a:buClr>
                <a:schemeClr val="tx1"/>
              </a:buClr>
            </a:pPr>
            <a:r>
              <a:rPr lang="en-US" altLang="en-US" sz="2800">
                <a:latin typeface="Calibri" panose="020F0502020204030204" pitchFamily="34" charset="0"/>
              </a:rPr>
              <a:t>Downloaded 1.3 million times</a:t>
            </a:r>
          </a:p>
          <a:p>
            <a:pPr>
              <a:lnSpc>
                <a:spcPct val="101000"/>
              </a:lnSpc>
              <a:spcBef>
                <a:spcPts val="600"/>
              </a:spcBef>
              <a:buClr>
                <a:schemeClr val="tx1"/>
              </a:buClr>
            </a:pPr>
            <a:r>
              <a:rPr lang="en-US" altLang="en-US" sz="2800">
                <a:latin typeface="Calibri" panose="020F0502020204030204" pitchFamily="34" charset="0"/>
              </a:rPr>
              <a:t>Resource Library at </a:t>
            </a:r>
            <a:r>
              <a:rPr lang="en-US" altLang="en-US" sz="2800" u="sng">
                <a:solidFill>
                  <a:srgbClr val="009999"/>
                </a:solidFill>
                <a:latin typeface="Calibri" panose="020F0502020204030204" pitchFamily="34" charset="0"/>
                <a:hlinkClick r:id="rId3"/>
              </a:rPr>
              <a:t>http://edtpa.aacte.org</a:t>
            </a:r>
            <a:endParaRPr lang="en-US" altLang="en-US" sz="2800">
              <a:latin typeface="Calibri" panose="020F0502020204030204" pitchFamily="34" charset="0"/>
            </a:endParaRPr>
          </a:p>
        </p:txBody>
      </p:sp>
    </p:spTree>
    <p:extLst>
      <p:ext uri="{BB962C8B-B14F-4D97-AF65-F5344CB8AC3E}">
        <p14:creationId xmlns:p14="http://schemas.microsoft.com/office/powerpoint/2010/main" val="3322440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592152"/>
            <a:ext cx="7998460" cy="677108"/>
          </a:xfrm>
          <a:prstGeom prst="rect">
            <a:avLst/>
          </a:prstGeom>
        </p:spPr>
        <p:txBody>
          <a:bodyPr vert="horz" wrap="square" lIns="0" tIns="0" rIns="0" bIns="0" rtlCol="0">
            <a:spAutoFit/>
          </a:bodyPr>
          <a:lstStyle/>
          <a:p>
            <a:pPr marL="12700" algn="ctr">
              <a:lnSpc>
                <a:spcPct val="100000"/>
              </a:lnSpc>
            </a:pPr>
            <a:r>
              <a:rPr sz="4400" b="1" spc="-35" dirty="0">
                <a:solidFill>
                  <a:srgbClr val="990000"/>
                </a:solidFill>
                <a:latin typeface="Arial"/>
                <a:cs typeface="Arial"/>
              </a:rPr>
              <a:t>How</a:t>
            </a:r>
            <a:r>
              <a:rPr sz="4400" b="1" spc="5" dirty="0">
                <a:solidFill>
                  <a:srgbClr val="990000"/>
                </a:solidFill>
                <a:latin typeface="Arial"/>
                <a:cs typeface="Arial"/>
              </a:rPr>
              <a:t> </a:t>
            </a:r>
            <a:r>
              <a:rPr sz="4400" b="1" spc="-35" dirty="0">
                <a:solidFill>
                  <a:srgbClr val="990000"/>
                </a:solidFill>
                <a:latin typeface="Arial"/>
                <a:cs typeface="Arial"/>
              </a:rPr>
              <a:t>d</a:t>
            </a:r>
            <a:r>
              <a:rPr sz="4400" b="1" spc="-30" dirty="0">
                <a:solidFill>
                  <a:srgbClr val="990000"/>
                </a:solidFill>
                <a:latin typeface="Arial"/>
                <a:cs typeface="Arial"/>
              </a:rPr>
              <a:t>o</a:t>
            </a:r>
            <a:r>
              <a:rPr sz="4400" b="1" dirty="0">
                <a:solidFill>
                  <a:srgbClr val="990000"/>
                </a:solidFill>
                <a:latin typeface="Arial"/>
                <a:cs typeface="Arial"/>
              </a:rPr>
              <a:t> </a:t>
            </a:r>
            <a:r>
              <a:rPr lang="en-US" sz="4400" b="1" dirty="0">
                <a:solidFill>
                  <a:srgbClr val="990000"/>
                </a:solidFill>
                <a:latin typeface="Arial"/>
                <a:cs typeface="Arial"/>
              </a:rPr>
              <a:t>I </a:t>
            </a:r>
            <a:r>
              <a:rPr sz="4400" b="1" spc="-35" dirty="0">
                <a:solidFill>
                  <a:srgbClr val="990000"/>
                </a:solidFill>
                <a:latin typeface="Arial"/>
                <a:cs typeface="Arial"/>
              </a:rPr>
              <a:t>g</a:t>
            </a:r>
            <a:r>
              <a:rPr sz="4400" b="1" spc="-25" dirty="0">
                <a:solidFill>
                  <a:srgbClr val="990000"/>
                </a:solidFill>
                <a:latin typeface="Arial"/>
                <a:cs typeface="Arial"/>
              </a:rPr>
              <a:t>e</a:t>
            </a:r>
            <a:r>
              <a:rPr sz="4400" b="1" dirty="0">
                <a:solidFill>
                  <a:srgbClr val="990000"/>
                </a:solidFill>
                <a:latin typeface="Arial"/>
                <a:cs typeface="Arial"/>
              </a:rPr>
              <a:t>t s</a:t>
            </a:r>
            <a:r>
              <a:rPr sz="4400" b="1" spc="-5" dirty="0">
                <a:solidFill>
                  <a:srgbClr val="990000"/>
                </a:solidFill>
                <a:latin typeface="Arial"/>
                <a:cs typeface="Arial"/>
              </a:rPr>
              <a:t>t</a:t>
            </a:r>
            <a:r>
              <a:rPr sz="4400" b="1" dirty="0">
                <a:solidFill>
                  <a:srgbClr val="990000"/>
                </a:solidFill>
                <a:latin typeface="Arial"/>
                <a:cs typeface="Arial"/>
              </a:rPr>
              <a:t>ar</a:t>
            </a:r>
            <a:r>
              <a:rPr sz="4400" b="1" spc="-5" dirty="0">
                <a:solidFill>
                  <a:srgbClr val="990000"/>
                </a:solidFill>
                <a:latin typeface="Arial"/>
                <a:cs typeface="Arial"/>
              </a:rPr>
              <a:t>t</a:t>
            </a:r>
            <a:r>
              <a:rPr sz="4400" b="1" dirty="0">
                <a:solidFill>
                  <a:srgbClr val="990000"/>
                </a:solidFill>
                <a:latin typeface="Arial"/>
                <a:cs typeface="Arial"/>
              </a:rPr>
              <a:t>e</a:t>
            </a:r>
            <a:r>
              <a:rPr sz="4400" b="1" spc="-35" dirty="0">
                <a:solidFill>
                  <a:srgbClr val="990000"/>
                </a:solidFill>
                <a:latin typeface="Arial"/>
                <a:cs typeface="Arial"/>
              </a:rPr>
              <a:t>d?</a:t>
            </a:r>
            <a:endParaRPr sz="4400" dirty="0">
              <a:latin typeface="Arial"/>
              <a:cs typeface="Arial"/>
            </a:endParaRPr>
          </a:p>
        </p:txBody>
      </p:sp>
      <p:sp>
        <p:nvSpPr>
          <p:cNvPr id="3" name="object 3">
            <a:hlinkClick r:id="rId3"/>
          </p:cNvPr>
          <p:cNvSpPr txBox="1"/>
          <p:nvPr/>
        </p:nvSpPr>
        <p:spPr>
          <a:xfrm>
            <a:off x="2793840" y="1564957"/>
            <a:ext cx="3556318" cy="492443"/>
          </a:xfrm>
          <a:prstGeom prst="rect">
            <a:avLst/>
          </a:prstGeom>
        </p:spPr>
        <p:txBody>
          <a:bodyPr vert="horz" wrap="square" lIns="0" tIns="0" rIns="0" bIns="0" rtlCol="0">
            <a:spAutoFit/>
          </a:bodyPr>
          <a:lstStyle/>
          <a:p>
            <a:pPr marL="12700">
              <a:lnSpc>
                <a:spcPct val="100000"/>
              </a:lnSpc>
            </a:pPr>
            <a:r>
              <a:rPr lang="en-US" sz="3200" u="sng" spc="-25" dirty="0" err="1">
                <a:solidFill>
                  <a:srgbClr val="009999"/>
                </a:solidFill>
                <a:latin typeface="Arial"/>
                <a:cs typeface="Arial"/>
              </a:rPr>
              <a:t>edTPA.AACTE.org</a:t>
            </a:r>
            <a:endParaRPr sz="3200" u="sng" dirty="0">
              <a:latin typeface="Arial"/>
              <a:cs typeface="Arial"/>
            </a:endParaRPr>
          </a:p>
        </p:txBody>
      </p:sp>
      <p:sp>
        <p:nvSpPr>
          <p:cNvPr id="5" name="object 5"/>
          <p:cNvSpPr/>
          <p:nvPr/>
        </p:nvSpPr>
        <p:spPr>
          <a:xfrm>
            <a:off x="1219199" y="2237231"/>
            <a:ext cx="6705600" cy="3980688"/>
          </a:xfrm>
          <a:prstGeom prst="rect">
            <a:avLst/>
          </a:prstGeom>
          <a:blipFill>
            <a:blip r:embed="rId4"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6" name="object 6"/>
          <p:cNvSpPr/>
          <p:nvPr/>
        </p:nvSpPr>
        <p:spPr>
          <a:xfrm>
            <a:off x="471462" y="5285231"/>
            <a:ext cx="1143000" cy="636905"/>
          </a:xfrm>
          <a:custGeom>
            <a:avLst/>
            <a:gdLst/>
            <a:ahLst/>
            <a:cxnLst/>
            <a:rect l="l" t="t" r="r" b="b"/>
            <a:pathLst>
              <a:path w="1143000" h="636904">
                <a:moveTo>
                  <a:pt x="824706" y="0"/>
                </a:moveTo>
                <a:lnTo>
                  <a:pt x="824706" y="159147"/>
                </a:lnTo>
                <a:lnTo>
                  <a:pt x="0" y="159147"/>
                </a:lnTo>
                <a:lnTo>
                  <a:pt x="0" y="477441"/>
                </a:lnTo>
                <a:lnTo>
                  <a:pt x="824706" y="477441"/>
                </a:lnTo>
                <a:lnTo>
                  <a:pt x="824706" y="636587"/>
                </a:lnTo>
                <a:lnTo>
                  <a:pt x="1143000" y="318293"/>
                </a:lnTo>
                <a:lnTo>
                  <a:pt x="824706" y="0"/>
                </a:lnTo>
                <a:close/>
              </a:path>
            </a:pathLst>
          </a:custGeom>
          <a:solidFill>
            <a:srgbClr val="3C8C93"/>
          </a:solidFill>
        </p:spPr>
        <p:txBody>
          <a:bodyPr wrap="square" lIns="0" tIns="0" rIns="0" bIns="0" rtlCol="0"/>
          <a:lstStyle/>
          <a:p>
            <a:endParaRPr/>
          </a:p>
        </p:txBody>
      </p:sp>
    </p:spTree>
    <p:extLst>
      <p:ext uri="{BB962C8B-B14F-4D97-AF65-F5344CB8AC3E}">
        <p14:creationId xmlns:p14="http://schemas.microsoft.com/office/powerpoint/2010/main" val="1061422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4" name="object 4"/>
          <p:cNvSpPr txBox="1"/>
          <p:nvPr/>
        </p:nvSpPr>
        <p:spPr>
          <a:xfrm>
            <a:off x="340678" y="552528"/>
            <a:ext cx="7509509" cy="677108"/>
          </a:xfrm>
          <a:prstGeom prst="rect">
            <a:avLst/>
          </a:prstGeom>
        </p:spPr>
        <p:txBody>
          <a:bodyPr vert="horz" wrap="square" lIns="0" tIns="0" rIns="0" bIns="0" rtlCol="0">
            <a:spAutoFit/>
          </a:bodyPr>
          <a:lstStyle/>
          <a:p>
            <a:pPr marL="12700">
              <a:lnSpc>
                <a:spcPct val="100000"/>
              </a:lnSpc>
            </a:pPr>
            <a:r>
              <a:rPr lang="en-US" sz="4400" b="1" spc="-5" dirty="0">
                <a:solidFill>
                  <a:srgbClr val="990000"/>
                </a:solidFill>
                <a:latin typeface="Arial"/>
                <a:cs typeface="Arial"/>
              </a:rPr>
              <a:t>Getting Started - </a:t>
            </a:r>
            <a:r>
              <a:rPr sz="4400" b="1" dirty="0" err="1">
                <a:solidFill>
                  <a:srgbClr val="990000"/>
                </a:solidFill>
                <a:latin typeface="Arial"/>
                <a:cs typeface="Arial"/>
              </a:rPr>
              <a:t>e</a:t>
            </a:r>
            <a:r>
              <a:rPr sz="4400" b="1" spc="-35" dirty="0" err="1">
                <a:solidFill>
                  <a:srgbClr val="990000"/>
                </a:solidFill>
                <a:latin typeface="Arial"/>
                <a:cs typeface="Arial"/>
              </a:rPr>
              <a:t>dT</a:t>
            </a:r>
            <a:r>
              <a:rPr sz="4400" b="1" spc="-30" dirty="0" err="1">
                <a:solidFill>
                  <a:srgbClr val="990000"/>
                </a:solidFill>
                <a:latin typeface="Arial"/>
                <a:cs typeface="Arial"/>
              </a:rPr>
              <a:t>P</a:t>
            </a:r>
            <a:r>
              <a:rPr sz="4400" b="1" dirty="0" err="1">
                <a:solidFill>
                  <a:srgbClr val="990000"/>
                </a:solidFill>
                <a:latin typeface="Arial"/>
                <a:cs typeface="Arial"/>
              </a:rPr>
              <a:t>A</a:t>
            </a:r>
            <a:r>
              <a:rPr sz="4400" b="1" dirty="0">
                <a:solidFill>
                  <a:srgbClr val="990000"/>
                </a:solidFill>
                <a:latin typeface="Arial"/>
                <a:cs typeface="Arial"/>
              </a:rPr>
              <a:t> </a:t>
            </a:r>
            <a:r>
              <a:rPr lang="en-US" sz="4400" b="1" spc="-40" dirty="0">
                <a:solidFill>
                  <a:srgbClr val="990000"/>
                </a:solidFill>
                <a:latin typeface="Arial"/>
                <a:cs typeface="Arial"/>
              </a:rPr>
              <a:t>101</a:t>
            </a:r>
            <a:endParaRPr sz="4400" dirty="0">
              <a:latin typeface="Arial"/>
              <a:cs typeface="Arial"/>
            </a:endParaRPr>
          </a:p>
        </p:txBody>
      </p:sp>
      <p:sp>
        <p:nvSpPr>
          <p:cNvPr id="5" name="object 5"/>
          <p:cNvSpPr txBox="1"/>
          <p:nvPr/>
        </p:nvSpPr>
        <p:spPr>
          <a:xfrm>
            <a:off x="571500" y="1673901"/>
            <a:ext cx="8001000" cy="4924425"/>
          </a:xfrm>
          <a:prstGeom prst="rect">
            <a:avLst/>
          </a:prstGeom>
        </p:spPr>
        <p:txBody>
          <a:bodyPr vert="horz" wrap="square" lIns="0" tIns="0" rIns="0" bIns="0"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Onsite or Virtual</a:t>
            </a:r>
          </a:p>
          <a:p>
            <a:pPr marL="285750" indent="-285750">
              <a:buFont typeface="Arial" panose="020B0604020202020204" pitchFamily="34" charset="0"/>
              <a:buChar char="•"/>
            </a:pPr>
            <a:r>
              <a:rPr lang="en-US" sz="2000" dirty="0" err="1">
                <a:latin typeface="Arial" panose="020B0604020202020204" pitchFamily="34" charset="0"/>
                <a:cs typeface="Arial" panose="020B0604020202020204" pitchFamily="34" charset="0"/>
              </a:rPr>
              <a:t>edTPA</a:t>
            </a:r>
            <a:r>
              <a:rPr lang="en-US" sz="2000" dirty="0">
                <a:latin typeface="Arial" panose="020B0604020202020204" pitchFamily="34" charset="0"/>
                <a:cs typeface="Arial" panose="020B0604020202020204" pitchFamily="34" charset="0"/>
              </a:rPr>
              <a:t> coordinators, faculty, supervisors and P-12 partners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Participants will:</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learn about the robust support system in place for EPPs and the process of scoring and data reporting</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have access to content-specific handbooks and engage in a 'walk-through' to gain an understanding of the structure of the handbook</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identify what candidates provide as evidence for each of the </a:t>
            </a:r>
            <a:r>
              <a:rPr lang="en-US" sz="2000" dirty="0" err="1">
                <a:latin typeface="Arial" panose="020B0604020202020204" pitchFamily="34" charset="0"/>
                <a:cs typeface="Arial" panose="020B0604020202020204" pitchFamily="34" charset="0"/>
              </a:rPr>
              <a:t>edTPA</a:t>
            </a:r>
            <a:r>
              <a:rPr lang="en-US" sz="2000" dirty="0">
                <a:latin typeface="Arial" panose="020B0604020202020204" pitchFamily="34" charset="0"/>
                <a:cs typeface="Arial" panose="020B0604020202020204" pitchFamily="34" charset="0"/>
              </a:rPr>
              <a:t> tasks and rubrics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review several supplemental resources and materials to support their work</a:t>
            </a:r>
          </a:p>
          <a:p>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For more information:</a:t>
            </a:r>
          </a:p>
          <a:p>
            <a:r>
              <a:rPr lang="en-US" sz="2000" dirty="0">
                <a:latin typeface="Arial" panose="020B0604020202020204" pitchFamily="34" charset="0"/>
                <a:cs typeface="Arial" panose="020B0604020202020204" pitchFamily="34" charset="0"/>
              </a:rPr>
              <a:t>Kellie Crawford at </a:t>
            </a:r>
            <a:r>
              <a:rPr lang="en-US" sz="2000" u="sng" dirty="0">
                <a:latin typeface="Arial" panose="020B0604020202020204" pitchFamily="34" charset="0"/>
                <a:cs typeface="Arial" panose="020B0604020202020204" pitchFamily="34" charset="0"/>
                <a:hlinkClick r:id="rId3"/>
              </a:rPr>
              <a:t>kellie.crawford@pearson.com</a:t>
            </a:r>
            <a:r>
              <a:rPr lang="en-US" sz="2000" dirty="0">
                <a:latin typeface="Arial" panose="020B0604020202020204" pitchFamily="34" charset="0"/>
                <a:cs typeface="Arial" panose="020B0604020202020204" pitchFamily="34" charset="0"/>
              </a:rPr>
              <a:t> or 304-549-4869</a:t>
            </a:r>
          </a:p>
          <a:p>
            <a:pPr marL="12700">
              <a:lnSpc>
                <a:spcPct val="100000"/>
              </a:lnSpc>
            </a:pPr>
            <a:endParaRP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867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3" name="object 3"/>
          <p:cNvSpPr/>
          <p:nvPr/>
        </p:nvSpPr>
        <p:spPr>
          <a:xfrm>
            <a:off x="7772400" y="6129337"/>
            <a:ext cx="1060450" cy="34766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226369" rIns="0" bIns="0" rtlCol="0">
            <a:spAutoFit/>
          </a:bodyPr>
          <a:lstStyle/>
          <a:p>
            <a:pPr marR="5080">
              <a:lnSpc>
                <a:spcPct val="101400"/>
              </a:lnSpc>
            </a:pPr>
            <a:r>
              <a:rPr sz="2800" spc="-15" dirty="0">
                <a:latin typeface="Arial"/>
                <a:cs typeface="Arial"/>
              </a:rPr>
              <a:t>e</a:t>
            </a:r>
            <a:r>
              <a:rPr sz="2800" spc="-20" dirty="0">
                <a:latin typeface="Arial"/>
                <a:cs typeface="Arial"/>
              </a:rPr>
              <a:t>dT</a:t>
            </a:r>
            <a:r>
              <a:rPr sz="2800" spc="-30" dirty="0">
                <a:latin typeface="Arial"/>
                <a:cs typeface="Arial"/>
              </a:rPr>
              <a:t>P</a:t>
            </a:r>
            <a:r>
              <a:rPr sz="2800" dirty="0">
                <a:latin typeface="Arial"/>
                <a:cs typeface="Arial"/>
              </a:rPr>
              <a:t>A</a:t>
            </a:r>
            <a:r>
              <a:rPr sz="2800" spc="-5" dirty="0">
                <a:latin typeface="Arial"/>
                <a:cs typeface="Arial"/>
              </a:rPr>
              <a:t> </a:t>
            </a:r>
            <a:r>
              <a:rPr sz="2800" i="1" spc="-5" dirty="0">
                <a:latin typeface="Arial"/>
                <a:cs typeface="Arial"/>
              </a:rPr>
              <a:t>S</a:t>
            </a:r>
            <a:r>
              <a:rPr sz="2800" i="1" dirty="0">
                <a:latin typeface="Arial"/>
                <a:cs typeface="Arial"/>
              </a:rPr>
              <a:t>U</a:t>
            </a:r>
            <a:r>
              <a:rPr sz="2800" i="1" spc="-25" dirty="0">
                <a:latin typeface="Arial"/>
                <a:cs typeface="Arial"/>
              </a:rPr>
              <a:t>PPO</a:t>
            </a:r>
            <a:r>
              <a:rPr sz="2800" i="1" dirty="0">
                <a:latin typeface="Arial"/>
                <a:cs typeface="Arial"/>
              </a:rPr>
              <a:t>R</a:t>
            </a:r>
            <a:r>
              <a:rPr sz="2800" i="1" spc="-20" dirty="0">
                <a:latin typeface="Arial"/>
                <a:cs typeface="Arial"/>
              </a:rPr>
              <a:t>T</a:t>
            </a:r>
            <a:r>
              <a:rPr sz="2800" i="1" spc="-5" dirty="0">
                <a:latin typeface="Arial"/>
                <a:cs typeface="Arial"/>
              </a:rPr>
              <a:t> </a:t>
            </a:r>
            <a:r>
              <a:rPr sz="2800" spc="-15" dirty="0">
                <a:latin typeface="Arial"/>
                <a:cs typeface="Arial"/>
              </a:rPr>
              <a:t>a</a:t>
            </a:r>
            <a:r>
              <a:rPr sz="2800" spc="-20" dirty="0">
                <a:latin typeface="Arial"/>
                <a:cs typeface="Arial"/>
              </a:rPr>
              <a:t>nd</a:t>
            </a:r>
            <a:r>
              <a:rPr sz="2800" dirty="0">
                <a:latin typeface="Arial"/>
                <a:cs typeface="Arial"/>
              </a:rPr>
              <a:t> A</a:t>
            </a:r>
            <a:r>
              <a:rPr sz="2800" spc="5" dirty="0">
                <a:latin typeface="Arial"/>
                <a:cs typeface="Arial"/>
              </a:rPr>
              <a:t>ssess</a:t>
            </a:r>
            <a:r>
              <a:rPr sz="2800" spc="-5" dirty="0">
                <a:latin typeface="Arial"/>
                <a:cs typeface="Arial"/>
              </a:rPr>
              <a:t>m</a:t>
            </a:r>
            <a:r>
              <a:rPr sz="2800" spc="-15" dirty="0">
                <a:latin typeface="Arial"/>
                <a:cs typeface="Arial"/>
              </a:rPr>
              <a:t>e</a:t>
            </a:r>
            <a:r>
              <a:rPr sz="2800" spc="-20" dirty="0">
                <a:latin typeface="Arial"/>
                <a:cs typeface="Arial"/>
              </a:rPr>
              <a:t>n</a:t>
            </a:r>
            <a:r>
              <a:rPr sz="2800" dirty="0">
                <a:latin typeface="Arial"/>
                <a:cs typeface="Arial"/>
              </a:rPr>
              <a:t>t </a:t>
            </a:r>
            <a:r>
              <a:rPr sz="2800" spc="-30" dirty="0">
                <a:latin typeface="Arial"/>
                <a:cs typeface="Arial"/>
              </a:rPr>
              <a:t>P</a:t>
            </a:r>
            <a:r>
              <a:rPr sz="2800" spc="-5" dirty="0">
                <a:latin typeface="Arial"/>
                <a:cs typeface="Arial"/>
              </a:rPr>
              <a:t>r</a:t>
            </a:r>
            <a:r>
              <a:rPr sz="2800" spc="-20" dirty="0">
                <a:latin typeface="Arial"/>
                <a:cs typeface="Arial"/>
              </a:rPr>
              <a:t>og</a:t>
            </a:r>
            <a:r>
              <a:rPr sz="2800" spc="-5" dirty="0">
                <a:latin typeface="Arial"/>
                <a:cs typeface="Arial"/>
              </a:rPr>
              <a:t>r</a:t>
            </a:r>
            <a:r>
              <a:rPr sz="2800" spc="5" dirty="0">
                <a:latin typeface="Arial"/>
                <a:cs typeface="Arial"/>
              </a:rPr>
              <a:t>a</a:t>
            </a:r>
            <a:r>
              <a:rPr sz="2800" spc="-5" dirty="0">
                <a:latin typeface="Arial"/>
                <a:cs typeface="Arial"/>
              </a:rPr>
              <a:t>m</a:t>
            </a:r>
            <a:r>
              <a:rPr sz="2800" dirty="0">
                <a:latin typeface="Arial"/>
                <a:cs typeface="Arial"/>
              </a:rPr>
              <a:t>: N</a:t>
            </a:r>
            <a:r>
              <a:rPr sz="2800" spc="5" dirty="0">
                <a:latin typeface="Arial"/>
                <a:cs typeface="Arial"/>
              </a:rPr>
              <a:t>at</a:t>
            </a:r>
            <a:r>
              <a:rPr sz="2800" spc="-15" dirty="0">
                <a:latin typeface="Arial"/>
                <a:cs typeface="Arial"/>
              </a:rPr>
              <a:t>i</a:t>
            </a:r>
            <a:r>
              <a:rPr sz="2800" spc="-20" dirty="0">
                <a:latin typeface="Arial"/>
                <a:cs typeface="Arial"/>
              </a:rPr>
              <a:t>on</a:t>
            </a:r>
            <a:r>
              <a:rPr sz="2800" spc="5" dirty="0">
                <a:latin typeface="Arial"/>
                <a:cs typeface="Arial"/>
              </a:rPr>
              <a:t>a</a:t>
            </a:r>
            <a:r>
              <a:rPr sz="2800" spc="-10" dirty="0">
                <a:latin typeface="Arial"/>
                <a:cs typeface="Arial"/>
              </a:rPr>
              <a:t>l</a:t>
            </a:r>
            <a:r>
              <a:rPr sz="2800" spc="-5" dirty="0">
                <a:latin typeface="Arial"/>
                <a:cs typeface="Arial"/>
              </a:rPr>
              <a:t> </a:t>
            </a:r>
            <a:r>
              <a:rPr sz="2800" dirty="0">
                <a:latin typeface="Arial"/>
                <a:cs typeface="Arial"/>
              </a:rPr>
              <a:t>A</a:t>
            </a:r>
            <a:r>
              <a:rPr sz="2800" spc="5" dirty="0">
                <a:latin typeface="Arial"/>
                <a:cs typeface="Arial"/>
              </a:rPr>
              <a:t>ca</a:t>
            </a:r>
            <a:r>
              <a:rPr sz="2800" spc="-20" dirty="0">
                <a:latin typeface="Arial"/>
                <a:cs typeface="Arial"/>
              </a:rPr>
              <a:t>d</a:t>
            </a:r>
            <a:r>
              <a:rPr sz="2800" spc="5" dirty="0">
                <a:latin typeface="Arial"/>
                <a:cs typeface="Arial"/>
              </a:rPr>
              <a:t>e</a:t>
            </a:r>
            <a:r>
              <a:rPr sz="2800" spc="-5" dirty="0">
                <a:latin typeface="Arial"/>
                <a:cs typeface="Arial"/>
              </a:rPr>
              <a:t>m</a:t>
            </a:r>
            <a:r>
              <a:rPr sz="2800" dirty="0">
                <a:latin typeface="Arial"/>
                <a:cs typeface="Arial"/>
              </a:rPr>
              <a:t>y</a:t>
            </a:r>
          </a:p>
        </p:txBody>
      </p:sp>
      <p:sp>
        <p:nvSpPr>
          <p:cNvPr id="5" name="object 5"/>
          <p:cNvSpPr/>
          <p:nvPr/>
        </p:nvSpPr>
        <p:spPr>
          <a:xfrm>
            <a:off x="4102781" y="1516497"/>
            <a:ext cx="5041219" cy="378091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273368" y="2157380"/>
            <a:ext cx="4298632" cy="3200107"/>
          </a:xfrm>
          <a:prstGeom prst="rect">
            <a:avLst/>
          </a:prstGeom>
        </p:spPr>
        <p:txBody>
          <a:bodyPr vert="horz" wrap="square" lIns="0" tIns="0" rIns="0" bIns="0" rtlCol="0">
            <a:spAutoFit/>
          </a:bodyPr>
          <a:lstStyle/>
          <a:p>
            <a:pPr marL="184150" marR="292100" indent="-171450">
              <a:lnSpc>
                <a:spcPct val="100800"/>
              </a:lnSpc>
              <a:buClr>
                <a:srgbClr val="991D20"/>
              </a:buClr>
              <a:buFont typeface="Arial"/>
              <a:buChar char="•"/>
              <a:tabLst>
                <a:tab pos="184150" algn="l"/>
              </a:tabLst>
            </a:pPr>
            <a:r>
              <a:rPr sz="2400" spc="-5" dirty="0">
                <a:latin typeface="Arial" panose="020B0604020202020204" pitchFamily="34" charset="0"/>
                <a:cs typeface="Arial" panose="020B0604020202020204" pitchFamily="34" charset="0"/>
              </a:rPr>
              <a:t>SC</a:t>
            </a:r>
            <a:r>
              <a:rPr sz="2400" spc="-20" dirty="0">
                <a:latin typeface="Arial" panose="020B0604020202020204" pitchFamily="34" charset="0"/>
                <a:cs typeface="Arial" panose="020B0604020202020204" pitchFamily="34" charset="0"/>
              </a:rPr>
              <a:t>A</a:t>
            </a:r>
            <a:r>
              <a:rPr sz="2400" dirty="0">
                <a:latin typeface="Arial" panose="020B0604020202020204" pitchFamily="34" charset="0"/>
                <a:cs typeface="Arial" panose="020B0604020202020204" pitchFamily="34" charset="0"/>
              </a:rPr>
              <a:t>LE</a:t>
            </a:r>
            <a:r>
              <a:rPr sz="2400" spc="-5" dirty="0">
                <a:latin typeface="Arial" panose="020B0604020202020204" pitchFamily="34" charset="0"/>
                <a:cs typeface="Arial" panose="020B0604020202020204" pitchFamily="34" charset="0"/>
              </a:rPr>
              <a:t> </a:t>
            </a:r>
            <a:r>
              <a:rPr sz="2400" spc="-15" dirty="0">
                <a:latin typeface="Arial" panose="020B0604020202020204" pitchFamily="34" charset="0"/>
                <a:cs typeface="Arial" panose="020B0604020202020204" pitchFamily="34" charset="0"/>
              </a:rPr>
              <a:t>t</a:t>
            </a:r>
            <a:r>
              <a:rPr sz="2400" spc="-10" dirty="0">
                <a:latin typeface="Arial" panose="020B0604020202020204" pitchFamily="34" charset="0"/>
                <a:cs typeface="Arial" panose="020B0604020202020204" pitchFamily="34" charset="0"/>
              </a:rPr>
              <a:t>ra</a:t>
            </a:r>
            <a:r>
              <a:rPr sz="2400" spc="-5" dirty="0">
                <a:latin typeface="Arial" panose="020B0604020202020204" pitchFamily="34" charset="0"/>
                <a:cs typeface="Arial" panose="020B0604020202020204" pitchFamily="34" charset="0"/>
              </a:rPr>
              <a:t>i</a:t>
            </a:r>
            <a:r>
              <a:rPr sz="2400" dirty="0">
                <a:latin typeface="Arial" panose="020B0604020202020204" pitchFamily="34" charset="0"/>
                <a:cs typeface="Arial" panose="020B0604020202020204" pitchFamily="34" charset="0"/>
              </a:rPr>
              <a:t>n</a:t>
            </a:r>
            <a:r>
              <a:rPr sz="2400" spc="-10" dirty="0">
                <a:latin typeface="Arial" panose="020B0604020202020204" pitchFamily="34" charset="0"/>
                <a:cs typeface="Arial" panose="020B0604020202020204" pitchFamily="34" charset="0"/>
              </a:rPr>
              <a:t>e</a:t>
            </a:r>
            <a:r>
              <a:rPr sz="2400" dirty="0">
                <a:latin typeface="Arial" panose="020B0604020202020204" pitchFamily="34" charset="0"/>
                <a:cs typeface="Arial" panose="020B0604020202020204" pitchFamily="34" charset="0"/>
              </a:rPr>
              <a:t>d</a:t>
            </a:r>
            <a:r>
              <a:rPr sz="2400" spc="-5"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and</a:t>
            </a:r>
            <a:r>
              <a:rPr sz="2400" spc="-5"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e</a:t>
            </a:r>
            <a:r>
              <a:rPr sz="2400" dirty="0">
                <a:latin typeface="Arial" panose="020B0604020202020204" pitchFamily="34" charset="0"/>
                <a:cs typeface="Arial" panose="020B0604020202020204" pitchFamily="34" charset="0"/>
              </a:rPr>
              <a:t>nd</a:t>
            </a:r>
            <a:r>
              <a:rPr sz="2400" spc="-5" dirty="0">
                <a:latin typeface="Arial" panose="020B0604020202020204" pitchFamily="34" charset="0"/>
                <a:cs typeface="Arial" panose="020B0604020202020204" pitchFamily="34" charset="0"/>
              </a:rPr>
              <a:t>o</a:t>
            </a:r>
            <a:r>
              <a:rPr sz="2400" spc="-10" dirty="0">
                <a:latin typeface="Arial" panose="020B0604020202020204" pitchFamily="34" charset="0"/>
                <a:cs typeface="Arial" panose="020B0604020202020204" pitchFamily="34" charset="0"/>
              </a:rPr>
              <a:t>r</a:t>
            </a:r>
            <a:r>
              <a:rPr sz="2400" spc="-15" dirty="0">
                <a:latin typeface="Arial" panose="020B0604020202020204" pitchFamily="34" charset="0"/>
                <a:cs typeface="Arial" panose="020B0604020202020204" pitchFamily="34" charset="0"/>
              </a:rPr>
              <a:t>s</a:t>
            </a:r>
            <a:r>
              <a:rPr sz="2400" spc="-10" dirty="0">
                <a:latin typeface="Arial" panose="020B0604020202020204" pitchFamily="34" charset="0"/>
                <a:cs typeface="Arial" panose="020B0604020202020204" pitchFamily="34" charset="0"/>
              </a:rPr>
              <a:t>e</a:t>
            </a:r>
            <a:r>
              <a:rPr sz="2400" dirty="0">
                <a:latin typeface="Arial" panose="020B0604020202020204" pitchFamily="34" charset="0"/>
                <a:cs typeface="Arial" panose="020B0604020202020204" pitchFamily="34" charset="0"/>
              </a:rPr>
              <a:t>d E</a:t>
            </a:r>
            <a:r>
              <a:rPr sz="2400" spc="-20" dirty="0">
                <a:latin typeface="Arial" panose="020B0604020202020204" pitchFamily="34" charset="0"/>
                <a:cs typeface="Arial" panose="020B0604020202020204" pitchFamily="34" charset="0"/>
              </a:rPr>
              <a:t>P</a:t>
            </a:r>
            <a:r>
              <a:rPr sz="2400" spc="-15" dirty="0">
                <a:latin typeface="Arial" panose="020B0604020202020204" pitchFamily="34" charset="0"/>
                <a:cs typeface="Arial" panose="020B0604020202020204" pitchFamily="34" charset="0"/>
              </a:rPr>
              <a:t>P</a:t>
            </a:r>
            <a:r>
              <a:rPr sz="2400" spc="-1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l</a:t>
            </a:r>
            <a:r>
              <a:rPr sz="2400" spc="-10" dirty="0">
                <a:latin typeface="Arial" panose="020B0604020202020204" pitchFamily="34" charset="0"/>
                <a:cs typeface="Arial" panose="020B0604020202020204" pitchFamily="34" charset="0"/>
              </a:rPr>
              <a:t>e</a:t>
            </a:r>
            <a:r>
              <a:rPr sz="2400" dirty="0">
                <a:latin typeface="Arial" panose="020B0604020202020204" pitchFamily="34" charset="0"/>
                <a:cs typeface="Arial" panose="020B0604020202020204" pitchFamily="34" charset="0"/>
              </a:rPr>
              <a:t>ad</a:t>
            </a:r>
            <a:r>
              <a:rPr sz="2400" spc="-10" dirty="0">
                <a:latin typeface="Arial" panose="020B0604020202020204" pitchFamily="34" charset="0"/>
                <a:cs typeface="Arial" panose="020B0604020202020204" pitchFamily="34" charset="0"/>
              </a:rPr>
              <a:t>ers</a:t>
            </a:r>
            <a:endParaRPr sz="2400" dirty="0">
              <a:latin typeface="Arial" panose="020B0604020202020204" pitchFamily="34" charset="0"/>
              <a:cs typeface="Arial" panose="020B0604020202020204" pitchFamily="34" charset="0"/>
            </a:endParaRPr>
          </a:p>
          <a:p>
            <a:pPr marL="184150" marR="1613535" indent="-171450">
              <a:lnSpc>
                <a:spcPct val="100800"/>
              </a:lnSpc>
              <a:spcBef>
                <a:spcPts val="600"/>
              </a:spcBef>
              <a:buClr>
                <a:srgbClr val="991D20"/>
              </a:buClr>
              <a:buFont typeface="Arial"/>
              <a:buChar char="•"/>
              <a:tabLst>
                <a:tab pos="184150" algn="l"/>
              </a:tabLst>
            </a:pPr>
            <a:r>
              <a:rPr sz="2400" dirty="0">
                <a:latin typeface="Arial" panose="020B0604020202020204" pitchFamily="34" charset="0"/>
                <a:cs typeface="Arial" panose="020B0604020202020204" pitchFamily="34" charset="0"/>
              </a:rPr>
              <a:t>E</a:t>
            </a:r>
            <a:r>
              <a:rPr sz="2400" spc="-5" dirty="0">
                <a:latin typeface="Arial" panose="020B0604020202020204" pitchFamily="34" charset="0"/>
                <a:cs typeface="Arial" panose="020B0604020202020204" pitchFamily="34" charset="0"/>
              </a:rPr>
              <a:t>x</a:t>
            </a:r>
            <a:r>
              <a:rPr sz="2400" dirty="0">
                <a:latin typeface="Arial" panose="020B0604020202020204" pitchFamily="34" charset="0"/>
                <a:cs typeface="Arial" panose="020B0604020202020204" pitchFamily="34" charset="0"/>
              </a:rPr>
              <a:t>p</a:t>
            </a:r>
            <a:r>
              <a:rPr sz="2400" spc="-10" dirty="0">
                <a:latin typeface="Arial" panose="020B0604020202020204" pitchFamily="34" charset="0"/>
                <a:cs typeface="Arial" panose="020B0604020202020204" pitchFamily="34" charset="0"/>
              </a:rPr>
              <a:t>er</a:t>
            </a:r>
            <a:r>
              <a:rPr sz="2400" spc="-15" dirty="0">
                <a:latin typeface="Arial" panose="020B0604020202020204" pitchFamily="34" charset="0"/>
                <a:cs typeface="Arial" panose="020B0604020202020204" pitchFamily="34" charset="0"/>
              </a:rPr>
              <a:t>t</a:t>
            </a:r>
            <a:r>
              <a:rPr sz="2400" dirty="0">
                <a:latin typeface="Arial" panose="020B0604020202020204" pitchFamily="34" charset="0"/>
                <a:cs typeface="Arial" panose="020B0604020202020204" pitchFamily="34" charset="0"/>
              </a:rPr>
              <a:t>s</a:t>
            </a:r>
            <a:r>
              <a:rPr sz="2400" spc="-1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o</a:t>
            </a:r>
            <a:r>
              <a:rPr sz="2400" dirty="0">
                <a:latin typeface="Arial" panose="020B0604020202020204" pitchFamily="34" charset="0"/>
                <a:cs typeface="Arial" panose="020B0604020202020204" pitchFamily="34" charset="0"/>
              </a:rPr>
              <a:t>n</a:t>
            </a:r>
            <a:r>
              <a:rPr sz="2400" spc="-5"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e</a:t>
            </a:r>
            <a:r>
              <a:rPr sz="2400" spc="-15" dirty="0">
                <a:latin typeface="Arial" panose="020B0604020202020204" pitchFamily="34" charset="0"/>
                <a:cs typeface="Arial" panose="020B0604020202020204" pitchFamily="34" charset="0"/>
              </a:rPr>
              <a:t>d</a:t>
            </a:r>
            <a:r>
              <a:rPr sz="2400" spc="5" dirty="0">
                <a:latin typeface="Arial" panose="020B0604020202020204" pitchFamily="34" charset="0"/>
                <a:cs typeface="Arial" panose="020B0604020202020204" pitchFamily="34" charset="0"/>
              </a:rPr>
              <a:t>T</a:t>
            </a:r>
            <a:r>
              <a:rPr sz="2400" spc="-20" dirty="0">
                <a:latin typeface="Arial" panose="020B0604020202020204" pitchFamily="34" charset="0"/>
                <a:cs typeface="Arial" panose="020B0604020202020204" pitchFamily="34" charset="0"/>
              </a:rPr>
              <a:t>P</a:t>
            </a:r>
            <a:r>
              <a:rPr sz="2400" spc="-15" dirty="0">
                <a:latin typeface="Arial" panose="020B0604020202020204" pitchFamily="34" charset="0"/>
                <a:cs typeface="Arial" panose="020B0604020202020204" pitchFamily="34" charset="0"/>
              </a:rPr>
              <a:t>A</a:t>
            </a:r>
            <a:r>
              <a:rPr sz="2400" spc="-1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im</a:t>
            </a:r>
            <a:r>
              <a:rPr sz="2400" dirty="0">
                <a:latin typeface="Arial" panose="020B0604020202020204" pitchFamily="34" charset="0"/>
                <a:cs typeface="Arial" panose="020B0604020202020204" pitchFamily="34" charset="0"/>
              </a:rPr>
              <a:t>p</a:t>
            </a:r>
            <a:r>
              <a:rPr sz="2400" spc="-5" dirty="0">
                <a:latin typeface="Arial" panose="020B0604020202020204" pitchFamily="34" charset="0"/>
                <a:cs typeface="Arial" panose="020B0604020202020204" pitchFamily="34" charset="0"/>
              </a:rPr>
              <a:t>l</a:t>
            </a:r>
            <a:r>
              <a:rPr sz="2400" spc="5" dirty="0">
                <a:latin typeface="Arial" panose="020B0604020202020204" pitchFamily="34" charset="0"/>
                <a:cs typeface="Arial" panose="020B0604020202020204" pitchFamily="34" charset="0"/>
              </a:rPr>
              <a:t>e</a:t>
            </a:r>
            <a:r>
              <a:rPr sz="2400" spc="-25" dirty="0">
                <a:latin typeface="Arial" panose="020B0604020202020204" pitchFamily="34" charset="0"/>
                <a:cs typeface="Arial" panose="020B0604020202020204" pitchFamily="34" charset="0"/>
              </a:rPr>
              <a:t>m</a:t>
            </a:r>
            <a:r>
              <a:rPr sz="2400" spc="-10" dirty="0">
                <a:latin typeface="Arial" panose="020B0604020202020204" pitchFamily="34" charset="0"/>
                <a:cs typeface="Arial" panose="020B0604020202020204" pitchFamily="34" charset="0"/>
              </a:rPr>
              <a:t>e</a:t>
            </a:r>
            <a:r>
              <a:rPr sz="2400" dirty="0">
                <a:latin typeface="Arial" panose="020B0604020202020204" pitchFamily="34" charset="0"/>
                <a:cs typeface="Arial" panose="020B0604020202020204" pitchFamily="34" charset="0"/>
              </a:rPr>
              <a:t>n</a:t>
            </a:r>
            <a:r>
              <a:rPr sz="2400" spc="-15" dirty="0">
                <a:latin typeface="Arial" panose="020B0604020202020204" pitchFamily="34" charset="0"/>
                <a:cs typeface="Arial" panose="020B0604020202020204" pitchFamily="34" charset="0"/>
              </a:rPr>
              <a:t>tat</a:t>
            </a:r>
            <a:r>
              <a:rPr sz="2400" spc="-5" dirty="0">
                <a:latin typeface="Arial" panose="020B0604020202020204" pitchFamily="34" charset="0"/>
                <a:cs typeface="Arial" panose="020B0604020202020204" pitchFamily="34" charset="0"/>
              </a:rPr>
              <a:t>io</a:t>
            </a:r>
            <a:r>
              <a:rPr sz="2400" dirty="0">
                <a:latin typeface="Arial" panose="020B0604020202020204" pitchFamily="34" charset="0"/>
                <a:cs typeface="Arial" panose="020B0604020202020204" pitchFamily="34" charset="0"/>
              </a:rPr>
              <a:t>n</a:t>
            </a:r>
          </a:p>
          <a:p>
            <a:pPr marL="184150" marR="496570" indent="-171450">
              <a:lnSpc>
                <a:spcPct val="100800"/>
              </a:lnSpc>
              <a:spcBef>
                <a:spcPts val="480"/>
              </a:spcBef>
              <a:buClr>
                <a:srgbClr val="991D20"/>
              </a:buClr>
              <a:buFont typeface="Arial"/>
              <a:buChar char="•"/>
              <a:tabLst>
                <a:tab pos="184150" algn="l"/>
              </a:tabLst>
            </a:pPr>
            <a:r>
              <a:rPr sz="2400" dirty="0">
                <a:latin typeface="Arial" panose="020B0604020202020204" pitchFamily="34" charset="0"/>
                <a:cs typeface="Arial" panose="020B0604020202020204" pitchFamily="34" charset="0"/>
              </a:rPr>
              <a:t>L</a:t>
            </a:r>
            <a:r>
              <a:rPr sz="2400" spc="-10" dirty="0">
                <a:latin typeface="Arial" panose="020B0604020202020204" pitchFamily="34" charset="0"/>
                <a:cs typeface="Arial" panose="020B0604020202020204" pitchFamily="34" charset="0"/>
              </a:rPr>
              <a:t>e</a:t>
            </a:r>
            <a:r>
              <a:rPr sz="2400" dirty="0">
                <a:latin typeface="Arial" panose="020B0604020202020204" pitchFamily="34" charset="0"/>
                <a:cs typeface="Arial" panose="020B0604020202020204" pitchFamily="34" charset="0"/>
              </a:rPr>
              <a:t>ad</a:t>
            </a:r>
            <a:r>
              <a:rPr sz="2400" spc="-5" dirty="0">
                <a:latin typeface="Arial" panose="020B0604020202020204" pitchFamily="34" charset="0"/>
                <a:cs typeface="Arial" panose="020B0604020202020204" pitchFamily="34" charset="0"/>
              </a:rPr>
              <a:t> </a:t>
            </a:r>
            <a:r>
              <a:rPr sz="2400" spc="-25" dirty="0">
                <a:latin typeface="Arial" panose="020B0604020202020204" pitchFamily="34" charset="0"/>
                <a:cs typeface="Arial" panose="020B0604020202020204" pitchFamily="34" charset="0"/>
              </a:rPr>
              <a:t>w</a:t>
            </a:r>
            <a:r>
              <a:rPr sz="2400" spc="-5" dirty="0">
                <a:latin typeface="Arial" panose="020B0604020202020204" pitchFamily="34" charset="0"/>
                <a:cs typeface="Arial" panose="020B0604020202020204" pitchFamily="34" charset="0"/>
              </a:rPr>
              <a:t>o</a:t>
            </a:r>
            <a:r>
              <a:rPr sz="2400" spc="-10" dirty="0">
                <a:latin typeface="Arial" panose="020B0604020202020204" pitchFamily="34" charset="0"/>
                <a:cs typeface="Arial" panose="020B0604020202020204" pitchFamily="34" charset="0"/>
              </a:rPr>
              <a:t>r</a:t>
            </a:r>
            <a:r>
              <a:rPr sz="2400" spc="-20" dirty="0">
                <a:latin typeface="Arial" panose="020B0604020202020204" pitchFamily="34" charset="0"/>
                <a:cs typeface="Arial" panose="020B0604020202020204" pitchFamily="34" charset="0"/>
              </a:rPr>
              <a:t>k</a:t>
            </a:r>
            <a:r>
              <a:rPr sz="2400" spc="-5" dirty="0">
                <a:latin typeface="Arial" panose="020B0604020202020204" pitchFamily="34" charset="0"/>
                <a:cs typeface="Arial" panose="020B0604020202020204" pitchFamily="34" charset="0"/>
              </a:rPr>
              <a:t>s</a:t>
            </a:r>
            <a:r>
              <a:rPr sz="2400" dirty="0">
                <a:latin typeface="Arial" panose="020B0604020202020204" pitchFamily="34" charset="0"/>
                <a:cs typeface="Arial" panose="020B0604020202020204" pitchFamily="34" charset="0"/>
              </a:rPr>
              <a:t>h</a:t>
            </a:r>
            <a:r>
              <a:rPr sz="2400" spc="-5" dirty="0">
                <a:latin typeface="Arial" panose="020B0604020202020204" pitchFamily="34" charset="0"/>
                <a:cs typeface="Arial" panose="020B0604020202020204" pitchFamily="34" charset="0"/>
              </a:rPr>
              <a:t>o</a:t>
            </a:r>
            <a:r>
              <a:rPr sz="2400" dirty="0">
                <a:latin typeface="Arial" panose="020B0604020202020204" pitchFamily="34" charset="0"/>
                <a:cs typeface="Arial" panose="020B0604020202020204" pitchFamily="34" charset="0"/>
              </a:rPr>
              <a:t>ps</a:t>
            </a:r>
            <a:r>
              <a:rPr sz="2400" spc="-1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a</a:t>
            </a:r>
            <a:r>
              <a:rPr sz="2400" spc="-10" dirty="0">
                <a:latin typeface="Arial" panose="020B0604020202020204" pitchFamily="34" charset="0"/>
                <a:cs typeface="Arial" panose="020B0604020202020204" pitchFamily="34" charset="0"/>
              </a:rPr>
              <a:t>t </a:t>
            </a:r>
            <a:r>
              <a:rPr sz="2400" spc="-5" dirty="0">
                <a:latin typeface="Arial" panose="020B0604020202020204" pitchFamily="34" charset="0"/>
                <a:cs typeface="Arial" panose="020B0604020202020204" pitchFamily="34" charset="0"/>
              </a:rPr>
              <a:t>lo</a:t>
            </a:r>
            <a:r>
              <a:rPr sz="2400" spc="-20" dirty="0">
                <a:latin typeface="Arial" panose="020B0604020202020204" pitchFamily="34" charset="0"/>
                <a:cs typeface="Arial" panose="020B0604020202020204" pitchFamily="34" charset="0"/>
              </a:rPr>
              <a:t>c</a:t>
            </a:r>
            <a:r>
              <a:rPr sz="2400" dirty="0">
                <a:latin typeface="Arial" panose="020B0604020202020204" pitchFamily="34" charset="0"/>
                <a:cs typeface="Arial" panose="020B0604020202020204" pitchFamily="34" charset="0"/>
              </a:rPr>
              <a:t>al</a:t>
            </a:r>
            <a:r>
              <a:rPr sz="2400" spc="-1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o</a:t>
            </a:r>
            <a:r>
              <a:rPr sz="2400" spc="-10" dirty="0">
                <a:latin typeface="Arial" panose="020B0604020202020204" pitchFamily="34" charset="0"/>
                <a:cs typeface="Arial" panose="020B0604020202020204" pitchFamily="34" charset="0"/>
              </a:rPr>
              <a:t>r re</a:t>
            </a:r>
            <a:r>
              <a:rPr sz="2400" spc="-20" dirty="0">
                <a:latin typeface="Arial" panose="020B0604020202020204" pitchFamily="34" charset="0"/>
                <a:cs typeface="Arial" panose="020B0604020202020204" pitchFamily="34" charset="0"/>
              </a:rPr>
              <a:t>g</a:t>
            </a:r>
            <a:r>
              <a:rPr sz="2400" spc="-5" dirty="0">
                <a:latin typeface="Arial" panose="020B0604020202020204" pitchFamily="34" charset="0"/>
                <a:cs typeface="Arial" panose="020B0604020202020204" pitchFamily="34" charset="0"/>
              </a:rPr>
              <a:t>io</a:t>
            </a:r>
            <a:r>
              <a:rPr sz="2400" dirty="0">
                <a:latin typeface="Arial" panose="020B0604020202020204" pitchFamily="34" charset="0"/>
                <a:cs typeface="Arial" panose="020B0604020202020204" pitchFamily="34" charset="0"/>
              </a:rPr>
              <a:t>nal</a:t>
            </a:r>
            <a:r>
              <a:rPr sz="2400" spc="-10" dirty="0">
                <a:latin typeface="Arial" panose="020B0604020202020204" pitchFamily="34" charset="0"/>
                <a:cs typeface="Arial" panose="020B0604020202020204" pitchFamily="34" charset="0"/>
              </a:rPr>
              <a:t> e</a:t>
            </a:r>
            <a:r>
              <a:rPr sz="2400" spc="-15" dirty="0">
                <a:latin typeface="Arial" panose="020B0604020202020204" pitchFamily="34" charset="0"/>
                <a:cs typeface="Arial" panose="020B0604020202020204" pitchFamily="34" charset="0"/>
              </a:rPr>
              <a:t>v</a:t>
            </a:r>
            <a:r>
              <a:rPr sz="2400" spc="-10" dirty="0">
                <a:latin typeface="Arial" panose="020B0604020202020204" pitchFamily="34" charset="0"/>
                <a:cs typeface="Arial" panose="020B0604020202020204" pitchFamily="34" charset="0"/>
              </a:rPr>
              <a:t>e</a:t>
            </a:r>
            <a:r>
              <a:rPr sz="2400" dirty="0">
                <a:latin typeface="Arial" panose="020B0604020202020204" pitchFamily="34" charset="0"/>
                <a:cs typeface="Arial" panose="020B0604020202020204" pitchFamily="34" charset="0"/>
              </a:rPr>
              <a:t>n</a:t>
            </a:r>
            <a:r>
              <a:rPr sz="2400" spc="-15" dirty="0">
                <a:latin typeface="Arial" panose="020B0604020202020204" pitchFamily="34" charset="0"/>
                <a:cs typeface="Arial" panose="020B0604020202020204" pitchFamily="34" charset="0"/>
              </a:rPr>
              <a:t>t</a:t>
            </a:r>
            <a:r>
              <a:rPr sz="2400" dirty="0">
                <a:latin typeface="Arial" panose="020B0604020202020204" pitchFamily="34" charset="0"/>
                <a:cs typeface="Arial" panose="020B0604020202020204" pitchFamily="34" charset="0"/>
              </a:rPr>
              <a:t>s</a:t>
            </a:r>
          </a:p>
          <a:p>
            <a:pPr marL="184150" marR="5080" indent="-171450">
              <a:lnSpc>
                <a:spcPts val="2810"/>
              </a:lnSpc>
              <a:spcBef>
                <a:spcPts val="775"/>
              </a:spcBef>
              <a:buClr>
                <a:srgbClr val="991D20"/>
              </a:buClr>
              <a:buFont typeface="Arial"/>
              <a:buChar char="•"/>
              <a:tabLst>
                <a:tab pos="184150" algn="l"/>
              </a:tabLst>
            </a:pPr>
            <a:r>
              <a:rPr sz="2400" spc="-25" dirty="0">
                <a:latin typeface="Arial" panose="020B0604020202020204" pitchFamily="34" charset="0"/>
                <a:cs typeface="Arial" panose="020B0604020202020204" pitchFamily="34" charset="0"/>
              </a:rPr>
              <a:t>U</a:t>
            </a:r>
            <a:r>
              <a:rPr sz="2400" spc="-5" dirty="0">
                <a:latin typeface="Arial" panose="020B0604020202020204" pitchFamily="34" charset="0"/>
                <a:cs typeface="Arial" panose="020B0604020202020204" pitchFamily="34" charset="0"/>
              </a:rPr>
              <a:t>s</a:t>
            </a:r>
            <a:r>
              <a:rPr sz="2400" spc="-15" dirty="0">
                <a:latin typeface="Arial" panose="020B0604020202020204" pitchFamily="34" charset="0"/>
                <a:cs typeface="Arial" panose="020B0604020202020204" pitchFamily="34" charset="0"/>
              </a:rPr>
              <a:t>e</a:t>
            </a:r>
            <a:r>
              <a:rPr sz="2400" dirty="0">
                <a:latin typeface="Arial" panose="020B0604020202020204" pitchFamily="34" charset="0"/>
                <a:cs typeface="Arial" panose="020B0604020202020204" pitchFamily="34" charset="0"/>
              </a:rPr>
              <a:t> </a:t>
            </a:r>
            <a:r>
              <a:rPr sz="2400" spc="-15" dirty="0">
                <a:latin typeface="Arial" panose="020B0604020202020204" pitchFamily="34" charset="0"/>
                <a:cs typeface="Arial" panose="020B0604020202020204" pitchFamily="34" charset="0"/>
              </a:rPr>
              <a:t>t</a:t>
            </a:r>
            <a:r>
              <a:rPr sz="2400" dirty="0">
                <a:latin typeface="Arial" panose="020B0604020202020204" pitchFamily="34" charset="0"/>
                <a:cs typeface="Arial" panose="020B0604020202020204" pitchFamily="34" charset="0"/>
              </a:rPr>
              <a:t>h</a:t>
            </a:r>
            <a:r>
              <a:rPr sz="2400" spc="-15" dirty="0">
                <a:latin typeface="Arial" panose="020B0604020202020204" pitchFamily="34" charset="0"/>
                <a:cs typeface="Arial" panose="020B0604020202020204" pitchFamily="34" charset="0"/>
              </a:rPr>
              <a:t>e</a:t>
            </a:r>
            <a:r>
              <a:rPr sz="240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“s</a:t>
            </a:r>
            <a:r>
              <a:rPr sz="2400" spc="-10" dirty="0">
                <a:latin typeface="Arial" panose="020B0604020202020204" pitchFamily="34" charset="0"/>
                <a:cs typeface="Arial" panose="020B0604020202020204" pitchFamily="34" charset="0"/>
              </a:rPr>
              <a:t>ee</a:t>
            </a:r>
            <a:r>
              <a:rPr sz="2400" spc="-15" dirty="0">
                <a:latin typeface="Arial" panose="020B0604020202020204" pitchFamily="34" charset="0"/>
                <a:cs typeface="Arial" panose="020B0604020202020204" pitchFamily="34" charset="0"/>
              </a:rPr>
              <a:t>k</a:t>
            </a:r>
            <a:r>
              <a:rPr sz="2400" spc="-1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s</a:t>
            </a:r>
            <a:r>
              <a:rPr sz="2400" dirty="0">
                <a:latin typeface="Arial" panose="020B0604020202020204" pitchFamily="34" charset="0"/>
                <a:cs typeface="Arial" panose="020B0604020202020204" pitchFamily="34" charset="0"/>
              </a:rPr>
              <a:t>upp</a:t>
            </a:r>
            <a:r>
              <a:rPr sz="2400" spc="-5" dirty="0">
                <a:latin typeface="Arial" panose="020B0604020202020204" pitchFamily="34" charset="0"/>
                <a:cs typeface="Arial" panose="020B0604020202020204" pitchFamily="34" charset="0"/>
              </a:rPr>
              <a:t>o</a:t>
            </a:r>
            <a:r>
              <a:rPr sz="2400" spc="-10" dirty="0">
                <a:latin typeface="Arial" panose="020B0604020202020204" pitchFamily="34" charset="0"/>
                <a:cs typeface="Arial" panose="020B0604020202020204" pitchFamily="34" charset="0"/>
              </a:rPr>
              <a:t>r</a:t>
            </a:r>
            <a:r>
              <a:rPr sz="2400" spc="-15" dirty="0">
                <a:latin typeface="Arial" panose="020B0604020202020204" pitchFamily="34" charset="0"/>
                <a:cs typeface="Arial" panose="020B0604020202020204" pitchFamily="34" charset="0"/>
              </a:rPr>
              <a:t>t</a:t>
            </a:r>
            <a:r>
              <a:rPr sz="2400" dirty="0">
                <a:latin typeface="Arial" panose="020B0604020202020204" pitchFamily="34" charset="0"/>
                <a:cs typeface="Arial" panose="020B0604020202020204" pitchFamily="34" charset="0"/>
              </a:rPr>
              <a:t>”</a:t>
            </a:r>
            <a:r>
              <a:rPr sz="2400" spc="-1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bu</a:t>
            </a:r>
            <a:r>
              <a:rPr sz="2400" spc="-15" dirty="0">
                <a:latin typeface="Arial" panose="020B0604020202020204" pitchFamily="34" charset="0"/>
                <a:cs typeface="Arial" panose="020B0604020202020204" pitchFamily="34" charset="0"/>
              </a:rPr>
              <a:t>tt</a:t>
            </a:r>
            <a:r>
              <a:rPr sz="2400" spc="-5" dirty="0">
                <a:latin typeface="Arial" panose="020B0604020202020204" pitchFamily="34" charset="0"/>
                <a:cs typeface="Arial" panose="020B0604020202020204" pitchFamily="34" charset="0"/>
              </a:rPr>
              <a:t>o</a:t>
            </a:r>
            <a:r>
              <a:rPr sz="2400" dirty="0">
                <a:latin typeface="Arial" panose="020B0604020202020204" pitchFamily="34" charset="0"/>
                <a:cs typeface="Arial" panose="020B0604020202020204" pitchFamily="34" charset="0"/>
              </a:rPr>
              <a:t>n </a:t>
            </a:r>
            <a:r>
              <a:rPr sz="2400" spc="-10" dirty="0">
                <a:latin typeface="Arial" panose="020B0604020202020204" pitchFamily="34" charset="0"/>
                <a:cs typeface="Arial" panose="020B0604020202020204" pitchFamily="34" charset="0"/>
              </a:rPr>
              <a:t>at </a:t>
            </a:r>
            <a:r>
              <a:rPr sz="2400" u="heavy" dirty="0">
                <a:solidFill>
                  <a:srgbClr val="009999"/>
                </a:solidFill>
                <a:latin typeface="Arial" panose="020B0604020202020204" pitchFamily="34" charset="0"/>
                <a:cs typeface="Arial" panose="020B0604020202020204" pitchFamily="34" charset="0"/>
                <a:hlinkClick r:id="rId5"/>
              </a:rPr>
              <a:t>h</a:t>
            </a:r>
            <a:r>
              <a:rPr sz="2400" u="heavy" spc="-15" dirty="0">
                <a:solidFill>
                  <a:srgbClr val="009999"/>
                </a:solidFill>
                <a:latin typeface="Arial" panose="020B0604020202020204" pitchFamily="34" charset="0"/>
                <a:cs typeface="Arial" panose="020B0604020202020204" pitchFamily="34" charset="0"/>
                <a:hlinkClick r:id="rId5"/>
              </a:rPr>
              <a:t>tt</a:t>
            </a:r>
            <a:r>
              <a:rPr sz="2400" u="heavy" dirty="0">
                <a:solidFill>
                  <a:srgbClr val="009999"/>
                </a:solidFill>
                <a:latin typeface="Arial" panose="020B0604020202020204" pitchFamily="34" charset="0"/>
                <a:cs typeface="Arial" panose="020B0604020202020204" pitchFamily="34" charset="0"/>
                <a:hlinkClick r:id="rId5"/>
              </a:rPr>
              <a:t>p</a:t>
            </a:r>
            <a:r>
              <a:rPr sz="2400" u="heavy" spc="-15" dirty="0">
                <a:solidFill>
                  <a:srgbClr val="009999"/>
                </a:solidFill>
                <a:latin typeface="Arial" panose="020B0604020202020204" pitchFamily="34" charset="0"/>
                <a:cs typeface="Arial" panose="020B0604020202020204" pitchFamily="34" charset="0"/>
                <a:hlinkClick r:id="rId5"/>
              </a:rPr>
              <a:t>:</a:t>
            </a:r>
            <a:r>
              <a:rPr sz="2400" u="heavy" spc="-5" dirty="0">
                <a:solidFill>
                  <a:srgbClr val="009999"/>
                </a:solidFill>
                <a:latin typeface="Arial" panose="020B0604020202020204" pitchFamily="34" charset="0"/>
                <a:cs typeface="Arial" panose="020B0604020202020204" pitchFamily="34" charset="0"/>
                <a:hlinkClick r:id="rId5"/>
              </a:rPr>
              <a:t>//</a:t>
            </a:r>
            <a:r>
              <a:rPr sz="2400" u="heavy" spc="-10" dirty="0">
                <a:solidFill>
                  <a:srgbClr val="009999"/>
                </a:solidFill>
                <a:latin typeface="Arial" panose="020B0604020202020204" pitchFamily="34" charset="0"/>
                <a:cs typeface="Arial" panose="020B0604020202020204" pitchFamily="34" charset="0"/>
                <a:hlinkClick r:id="rId5"/>
              </a:rPr>
              <a:t>e</a:t>
            </a:r>
            <a:r>
              <a:rPr sz="2400" u="heavy" dirty="0">
                <a:solidFill>
                  <a:srgbClr val="009999"/>
                </a:solidFill>
                <a:latin typeface="Arial" panose="020B0604020202020204" pitchFamily="34" charset="0"/>
                <a:cs typeface="Arial" panose="020B0604020202020204" pitchFamily="34" charset="0"/>
                <a:hlinkClick r:id="rId5"/>
              </a:rPr>
              <a:t>d</a:t>
            </a:r>
            <a:r>
              <a:rPr sz="2400" u="heavy" spc="-15" dirty="0">
                <a:solidFill>
                  <a:srgbClr val="009999"/>
                </a:solidFill>
                <a:latin typeface="Arial" panose="020B0604020202020204" pitchFamily="34" charset="0"/>
                <a:cs typeface="Arial" panose="020B0604020202020204" pitchFamily="34" charset="0"/>
                <a:hlinkClick r:id="rId5"/>
              </a:rPr>
              <a:t>t</a:t>
            </a:r>
            <a:r>
              <a:rPr sz="2400" u="heavy" dirty="0">
                <a:solidFill>
                  <a:srgbClr val="009999"/>
                </a:solidFill>
                <a:latin typeface="Arial" panose="020B0604020202020204" pitchFamily="34" charset="0"/>
                <a:cs typeface="Arial" panose="020B0604020202020204" pitchFamily="34" charset="0"/>
                <a:hlinkClick r:id="rId5"/>
              </a:rPr>
              <a:t>pa</a:t>
            </a:r>
            <a:r>
              <a:rPr sz="2400" u="heavy" spc="-10" dirty="0">
                <a:solidFill>
                  <a:srgbClr val="009999"/>
                </a:solidFill>
                <a:latin typeface="Arial" panose="020B0604020202020204" pitchFamily="34" charset="0"/>
                <a:cs typeface="Arial" panose="020B0604020202020204" pitchFamily="34" charset="0"/>
                <a:hlinkClick r:id="rId5"/>
              </a:rPr>
              <a:t>.</a:t>
            </a:r>
            <a:r>
              <a:rPr sz="2400" u="heavy" dirty="0">
                <a:solidFill>
                  <a:srgbClr val="009999"/>
                </a:solidFill>
                <a:latin typeface="Arial" panose="020B0604020202020204" pitchFamily="34" charset="0"/>
                <a:cs typeface="Arial" panose="020B0604020202020204" pitchFamily="34" charset="0"/>
                <a:hlinkClick r:id="rId5"/>
              </a:rPr>
              <a:t>aa</a:t>
            </a:r>
            <a:r>
              <a:rPr sz="2400" u="heavy" spc="-20" dirty="0">
                <a:solidFill>
                  <a:srgbClr val="009999"/>
                </a:solidFill>
                <a:latin typeface="Arial" panose="020B0604020202020204" pitchFamily="34" charset="0"/>
                <a:cs typeface="Arial" panose="020B0604020202020204" pitchFamily="34" charset="0"/>
                <a:hlinkClick r:id="rId5"/>
              </a:rPr>
              <a:t>c</a:t>
            </a:r>
            <a:r>
              <a:rPr sz="2400" u="heavy" spc="-15" dirty="0">
                <a:solidFill>
                  <a:srgbClr val="009999"/>
                </a:solidFill>
                <a:latin typeface="Arial" panose="020B0604020202020204" pitchFamily="34" charset="0"/>
                <a:cs typeface="Arial" panose="020B0604020202020204" pitchFamily="34" charset="0"/>
                <a:hlinkClick r:id="rId5"/>
              </a:rPr>
              <a:t>t</a:t>
            </a:r>
            <a:r>
              <a:rPr sz="2400" u="heavy" spc="-10" dirty="0">
                <a:solidFill>
                  <a:srgbClr val="009999"/>
                </a:solidFill>
                <a:latin typeface="Arial" panose="020B0604020202020204" pitchFamily="34" charset="0"/>
                <a:cs typeface="Arial" panose="020B0604020202020204" pitchFamily="34" charset="0"/>
                <a:hlinkClick r:id="rId5"/>
              </a:rPr>
              <a:t>e.</a:t>
            </a:r>
            <a:r>
              <a:rPr sz="2400" u="heavy" spc="-5" dirty="0">
                <a:solidFill>
                  <a:srgbClr val="009999"/>
                </a:solidFill>
                <a:latin typeface="Arial" panose="020B0604020202020204" pitchFamily="34" charset="0"/>
                <a:cs typeface="Arial" panose="020B0604020202020204" pitchFamily="34" charset="0"/>
                <a:hlinkClick r:id="rId5"/>
              </a:rPr>
              <a:t>o</a:t>
            </a:r>
            <a:r>
              <a:rPr sz="2400" u="heavy" spc="-10" dirty="0">
                <a:solidFill>
                  <a:srgbClr val="009999"/>
                </a:solidFill>
                <a:latin typeface="Arial" panose="020B0604020202020204" pitchFamily="34" charset="0"/>
                <a:cs typeface="Arial" panose="020B0604020202020204" pitchFamily="34" charset="0"/>
                <a:hlinkClick r:id="rId5"/>
              </a:rPr>
              <a:t>rg</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910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3" name="object 3"/>
          <p:cNvSpPr/>
          <p:nvPr/>
        </p:nvSpPr>
        <p:spPr>
          <a:xfrm>
            <a:off x="7772400" y="6129337"/>
            <a:ext cx="1060450" cy="34766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40678" y="552528"/>
            <a:ext cx="7509509" cy="584200"/>
          </a:xfrm>
          <a:prstGeom prst="rect">
            <a:avLst/>
          </a:prstGeom>
        </p:spPr>
        <p:txBody>
          <a:bodyPr vert="horz" wrap="square" lIns="0" tIns="0" rIns="0" bIns="0" rtlCol="0">
            <a:spAutoFit/>
          </a:bodyPr>
          <a:lstStyle/>
          <a:p>
            <a:pPr marL="12700">
              <a:lnSpc>
                <a:spcPct val="100000"/>
              </a:lnSpc>
            </a:pPr>
            <a:r>
              <a:rPr sz="4400" b="1" spc="-5" dirty="0">
                <a:solidFill>
                  <a:srgbClr val="990000"/>
                </a:solidFill>
                <a:latin typeface="Arial"/>
                <a:cs typeface="Arial"/>
              </a:rPr>
              <a:t>R</a:t>
            </a:r>
            <a:r>
              <a:rPr sz="4400" b="1" dirty="0">
                <a:solidFill>
                  <a:srgbClr val="990000"/>
                </a:solidFill>
                <a:latin typeface="Arial"/>
                <a:cs typeface="Arial"/>
              </a:rPr>
              <a:t>e</a:t>
            </a:r>
            <a:r>
              <a:rPr sz="4400" b="1" spc="-35" dirty="0">
                <a:solidFill>
                  <a:srgbClr val="990000"/>
                </a:solidFill>
                <a:latin typeface="Arial"/>
                <a:cs typeface="Arial"/>
              </a:rPr>
              <a:t>g</a:t>
            </a:r>
            <a:r>
              <a:rPr sz="4400" b="1" spc="-15" dirty="0">
                <a:solidFill>
                  <a:srgbClr val="990000"/>
                </a:solidFill>
                <a:latin typeface="Arial"/>
                <a:cs typeface="Arial"/>
              </a:rPr>
              <a:t>i</a:t>
            </a:r>
            <a:r>
              <a:rPr sz="4400" b="1" spc="-35" dirty="0">
                <a:solidFill>
                  <a:srgbClr val="990000"/>
                </a:solidFill>
                <a:latin typeface="Arial"/>
                <a:cs typeface="Arial"/>
              </a:rPr>
              <a:t>on</a:t>
            </a:r>
            <a:r>
              <a:rPr sz="4400" b="1" spc="-20" dirty="0">
                <a:solidFill>
                  <a:srgbClr val="990000"/>
                </a:solidFill>
                <a:latin typeface="Arial"/>
                <a:cs typeface="Arial"/>
              </a:rPr>
              <a:t>al</a:t>
            </a:r>
            <a:r>
              <a:rPr sz="4400" b="1" spc="5" dirty="0">
                <a:solidFill>
                  <a:srgbClr val="990000"/>
                </a:solidFill>
                <a:latin typeface="Arial"/>
                <a:cs typeface="Arial"/>
              </a:rPr>
              <a:t> </a:t>
            </a:r>
            <a:r>
              <a:rPr sz="4400" b="1" dirty="0">
                <a:solidFill>
                  <a:srgbClr val="990000"/>
                </a:solidFill>
                <a:latin typeface="Arial"/>
                <a:cs typeface="Arial"/>
              </a:rPr>
              <a:t>e</a:t>
            </a:r>
            <a:r>
              <a:rPr sz="4400" b="1" spc="-35" dirty="0">
                <a:solidFill>
                  <a:srgbClr val="990000"/>
                </a:solidFill>
                <a:latin typeface="Arial"/>
                <a:cs typeface="Arial"/>
              </a:rPr>
              <a:t>dT</a:t>
            </a:r>
            <a:r>
              <a:rPr sz="4400" b="1" spc="-30" dirty="0">
                <a:solidFill>
                  <a:srgbClr val="990000"/>
                </a:solidFill>
                <a:latin typeface="Arial"/>
                <a:cs typeface="Arial"/>
              </a:rPr>
              <a:t>P</a:t>
            </a:r>
            <a:r>
              <a:rPr sz="4400" b="1" dirty="0">
                <a:solidFill>
                  <a:srgbClr val="990000"/>
                </a:solidFill>
                <a:latin typeface="Arial"/>
                <a:cs typeface="Arial"/>
              </a:rPr>
              <a:t>A </a:t>
            </a:r>
            <a:r>
              <a:rPr sz="4400" b="1" spc="-40" dirty="0">
                <a:solidFill>
                  <a:srgbClr val="990000"/>
                </a:solidFill>
                <a:latin typeface="Arial"/>
                <a:cs typeface="Arial"/>
              </a:rPr>
              <a:t>Wo</a:t>
            </a:r>
            <a:r>
              <a:rPr sz="4400" b="1" spc="-20" dirty="0">
                <a:solidFill>
                  <a:srgbClr val="990000"/>
                </a:solidFill>
                <a:latin typeface="Arial"/>
                <a:cs typeface="Arial"/>
              </a:rPr>
              <a:t>r</a:t>
            </a:r>
            <a:r>
              <a:rPr sz="4400" b="1" dirty="0">
                <a:solidFill>
                  <a:srgbClr val="990000"/>
                </a:solidFill>
                <a:latin typeface="Arial"/>
                <a:cs typeface="Arial"/>
              </a:rPr>
              <a:t>ks</a:t>
            </a:r>
            <a:r>
              <a:rPr sz="4400" b="1" spc="-35" dirty="0">
                <a:solidFill>
                  <a:srgbClr val="990000"/>
                </a:solidFill>
                <a:latin typeface="Arial"/>
                <a:cs typeface="Arial"/>
              </a:rPr>
              <a:t>hops</a:t>
            </a:r>
            <a:endParaRPr sz="4400" dirty="0">
              <a:latin typeface="Arial"/>
              <a:cs typeface="Arial"/>
            </a:endParaRPr>
          </a:p>
        </p:txBody>
      </p:sp>
      <p:sp>
        <p:nvSpPr>
          <p:cNvPr id="5" name="object 5"/>
          <p:cNvSpPr txBox="1"/>
          <p:nvPr/>
        </p:nvSpPr>
        <p:spPr>
          <a:xfrm>
            <a:off x="867728" y="1704736"/>
            <a:ext cx="6660515" cy="3898900"/>
          </a:xfrm>
          <a:prstGeom prst="rect">
            <a:avLst/>
          </a:prstGeom>
        </p:spPr>
        <p:txBody>
          <a:bodyPr vert="horz" wrap="square" lIns="0" tIns="0" rIns="0" bIns="0" rtlCol="0">
            <a:spAutoFit/>
          </a:bodyPr>
          <a:lstStyle/>
          <a:p>
            <a:pPr marL="12700">
              <a:lnSpc>
                <a:spcPct val="100000"/>
              </a:lnSpc>
            </a:pPr>
            <a:r>
              <a:rPr sz="2800" spc="-330" dirty="0">
                <a:latin typeface="Arial"/>
                <a:cs typeface="Arial"/>
              </a:rPr>
              <a:t>T</a:t>
            </a:r>
            <a:r>
              <a:rPr sz="2800" spc="5" dirty="0">
                <a:latin typeface="Arial"/>
                <a:cs typeface="Arial"/>
              </a:rPr>
              <a:t>op</a:t>
            </a:r>
            <a:r>
              <a:rPr sz="2800" dirty="0">
                <a:latin typeface="Arial"/>
                <a:cs typeface="Arial"/>
              </a:rPr>
              <a:t>ic</a:t>
            </a:r>
            <a:r>
              <a:rPr sz="2800" spc="-5" dirty="0">
                <a:latin typeface="Arial"/>
                <a:cs typeface="Arial"/>
              </a:rPr>
              <a:t> </a:t>
            </a:r>
            <a:r>
              <a:rPr sz="2800" dirty="0">
                <a:latin typeface="Arial"/>
                <a:cs typeface="Arial"/>
              </a:rPr>
              <a:t>i</a:t>
            </a:r>
            <a:r>
              <a:rPr sz="2800" spc="5" dirty="0">
                <a:latin typeface="Arial"/>
                <a:cs typeface="Arial"/>
              </a:rPr>
              <a:t>n</a:t>
            </a:r>
            <a:r>
              <a:rPr sz="2800" dirty="0">
                <a:latin typeface="Arial"/>
                <a:cs typeface="Arial"/>
              </a:rPr>
              <a:t>cl</a:t>
            </a:r>
            <a:r>
              <a:rPr sz="2800" spc="5" dirty="0">
                <a:latin typeface="Arial"/>
                <a:cs typeface="Arial"/>
              </a:rPr>
              <a:t>ud</a:t>
            </a:r>
            <a:r>
              <a:rPr sz="2800" dirty="0">
                <a:latin typeface="Arial"/>
                <a:cs typeface="Arial"/>
              </a:rPr>
              <a:t>e </a:t>
            </a:r>
            <a:r>
              <a:rPr sz="2800" spc="5" dirty="0">
                <a:latin typeface="Arial"/>
                <a:cs typeface="Arial"/>
              </a:rPr>
              <a:t>bu</a:t>
            </a:r>
            <a:r>
              <a:rPr sz="2800" spc="-10" dirty="0">
                <a:latin typeface="Arial"/>
                <a:cs typeface="Arial"/>
              </a:rPr>
              <a:t>t </a:t>
            </a:r>
            <a:r>
              <a:rPr sz="2800" spc="5" dirty="0">
                <a:latin typeface="Arial"/>
                <a:cs typeface="Arial"/>
              </a:rPr>
              <a:t>ar</a:t>
            </a:r>
            <a:r>
              <a:rPr sz="2800" dirty="0">
                <a:latin typeface="Arial"/>
                <a:cs typeface="Arial"/>
              </a:rPr>
              <a:t>e </a:t>
            </a:r>
            <a:r>
              <a:rPr sz="2800" spc="5" dirty="0">
                <a:latin typeface="Arial"/>
                <a:cs typeface="Arial"/>
              </a:rPr>
              <a:t>no</a:t>
            </a:r>
            <a:r>
              <a:rPr sz="2800" spc="-10" dirty="0">
                <a:latin typeface="Arial"/>
                <a:cs typeface="Arial"/>
              </a:rPr>
              <a:t>t </a:t>
            </a:r>
            <a:r>
              <a:rPr sz="2800" dirty="0">
                <a:latin typeface="Arial"/>
                <a:cs typeface="Arial"/>
              </a:rPr>
              <a:t>li</a:t>
            </a:r>
            <a:r>
              <a:rPr sz="2800" spc="5" dirty="0">
                <a:latin typeface="Arial"/>
                <a:cs typeface="Arial"/>
              </a:rPr>
              <a:t>m</a:t>
            </a:r>
            <a:r>
              <a:rPr sz="2800" dirty="0">
                <a:latin typeface="Arial"/>
                <a:cs typeface="Arial"/>
              </a:rPr>
              <a:t>i</a:t>
            </a:r>
            <a:r>
              <a:rPr sz="2800" spc="-15" dirty="0">
                <a:latin typeface="Arial"/>
                <a:cs typeface="Arial"/>
              </a:rPr>
              <a:t>t</a:t>
            </a:r>
            <a:r>
              <a:rPr sz="2800" spc="5" dirty="0">
                <a:latin typeface="Arial"/>
                <a:cs typeface="Arial"/>
              </a:rPr>
              <a:t>e</a:t>
            </a:r>
            <a:r>
              <a:rPr sz="2800" dirty="0">
                <a:latin typeface="Arial"/>
                <a:cs typeface="Arial"/>
              </a:rPr>
              <a:t>d </a:t>
            </a:r>
            <a:r>
              <a:rPr sz="2800" spc="-15" dirty="0">
                <a:latin typeface="Arial"/>
                <a:cs typeface="Arial"/>
              </a:rPr>
              <a:t>t</a:t>
            </a:r>
            <a:r>
              <a:rPr sz="2800" spc="5" dirty="0">
                <a:latin typeface="Arial"/>
                <a:cs typeface="Arial"/>
              </a:rPr>
              <a:t>o</a:t>
            </a:r>
            <a:r>
              <a:rPr sz="2800" spc="-10" dirty="0">
                <a:latin typeface="Arial"/>
                <a:cs typeface="Arial"/>
              </a:rPr>
              <a:t>:</a:t>
            </a:r>
            <a:endParaRPr sz="2800" dirty="0">
              <a:latin typeface="Arial"/>
              <a:cs typeface="Arial"/>
            </a:endParaRPr>
          </a:p>
          <a:p>
            <a:pPr marL="307975" indent="-295275">
              <a:lnSpc>
                <a:spcPct val="100000"/>
              </a:lnSpc>
              <a:spcBef>
                <a:spcPts val="620"/>
              </a:spcBef>
              <a:buFont typeface="Arial"/>
              <a:buChar char="•"/>
              <a:tabLst>
                <a:tab pos="298450" algn="l"/>
              </a:tabLst>
            </a:pPr>
            <a:r>
              <a:rPr sz="2800" spc="5" dirty="0">
                <a:latin typeface="Arial"/>
                <a:cs typeface="Arial"/>
              </a:rPr>
              <a:t>ed</a:t>
            </a:r>
            <a:r>
              <a:rPr sz="2800" dirty="0">
                <a:latin typeface="Arial"/>
                <a:cs typeface="Arial"/>
              </a:rPr>
              <a:t>T</a:t>
            </a:r>
            <a:r>
              <a:rPr sz="2800" spc="-235" dirty="0">
                <a:latin typeface="Arial"/>
                <a:cs typeface="Arial"/>
              </a:rPr>
              <a:t>P</a:t>
            </a:r>
            <a:r>
              <a:rPr sz="2800" spc="-20" dirty="0">
                <a:latin typeface="Arial"/>
                <a:cs typeface="Arial"/>
              </a:rPr>
              <a:t>A</a:t>
            </a:r>
            <a:r>
              <a:rPr sz="2800" spc="-165" dirty="0">
                <a:latin typeface="Arial"/>
                <a:cs typeface="Arial"/>
              </a:rPr>
              <a:t> </a:t>
            </a:r>
            <a:r>
              <a:rPr sz="2800" dirty="0">
                <a:latin typeface="Arial"/>
                <a:cs typeface="Arial"/>
              </a:rPr>
              <a:t>H</a:t>
            </a:r>
            <a:r>
              <a:rPr sz="2800" spc="5" dirty="0">
                <a:latin typeface="Arial"/>
                <a:cs typeface="Arial"/>
              </a:rPr>
              <a:t>andboo</a:t>
            </a:r>
            <a:r>
              <a:rPr sz="2800" dirty="0">
                <a:latin typeface="Arial"/>
                <a:cs typeface="Arial"/>
              </a:rPr>
              <a:t>k</a:t>
            </a:r>
            <a:r>
              <a:rPr sz="2800" spc="-5" dirty="0">
                <a:latin typeface="Arial"/>
                <a:cs typeface="Arial"/>
              </a:rPr>
              <a:t> </a:t>
            </a:r>
            <a:r>
              <a:rPr sz="2800" spc="5" dirty="0">
                <a:latin typeface="Arial"/>
                <a:cs typeface="Arial"/>
              </a:rPr>
              <a:t>an</a:t>
            </a:r>
            <a:r>
              <a:rPr sz="2800" dirty="0">
                <a:latin typeface="Arial"/>
                <a:cs typeface="Arial"/>
              </a:rPr>
              <a:t>d R</a:t>
            </a:r>
            <a:r>
              <a:rPr sz="2800" spc="5" dirty="0">
                <a:latin typeface="Arial"/>
                <a:cs typeface="Arial"/>
              </a:rPr>
              <a:t>ubr</a:t>
            </a:r>
            <a:r>
              <a:rPr sz="2800" dirty="0">
                <a:latin typeface="Arial"/>
                <a:cs typeface="Arial"/>
              </a:rPr>
              <a:t>ic</a:t>
            </a:r>
            <a:r>
              <a:rPr sz="2800" spc="-5" dirty="0">
                <a:latin typeface="Arial"/>
                <a:cs typeface="Arial"/>
              </a:rPr>
              <a:t> </a:t>
            </a:r>
            <a:r>
              <a:rPr sz="2800" dirty="0">
                <a:latin typeface="Arial"/>
                <a:cs typeface="Arial"/>
              </a:rPr>
              <a:t>D</a:t>
            </a:r>
            <a:r>
              <a:rPr sz="2800" spc="5" dirty="0">
                <a:latin typeface="Arial"/>
                <a:cs typeface="Arial"/>
              </a:rPr>
              <a:t>ee</a:t>
            </a:r>
            <a:r>
              <a:rPr sz="2800" dirty="0">
                <a:latin typeface="Arial"/>
                <a:cs typeface="Arial"/>
              </a:rPr>
              <a:t>p Dive</a:t>
            </a:r>
          </a:p>
          <a:p>
            <a:pPr marL="298450" indent="-285750">
              <a:lnSpc>
                <a:spcPct val="100000"/>
              </a:lnSpc>
              <a:spcBef>
                <a:spcPts val="550"/>
              </a:spcBef>
              <a:buFont typeface="Arial"/>
              <a:buChar char="•"/>
              <a:tabLst>
                <a:tab pos="298450" algn="l"/>
              </a:tabLst>
            </a:pPr>
            <a:r>
              <a:rPr sz="2800" spc="-25" dirty="0">
                <a:latin typeface="Arial"/>
                <a:cs typeface="Arial"/>
              </a:rPr>
              <a:t>A</a:t>
            </a:r>
            <a:r>
              <a:rPr sz="2800" dirty="0">
                <a:latin typeface="Arial"/>
                <a:cs typeface="Arial"/>
              </a:rPr>
              <a:t>c</a:t>
            </a:r>
            <a:r>
              <a:rPr sz="2800" spc="5" dirty="0">
                <a:latin typeface="Arial"/>
                <a:cs typeface="Arial"/>
              </a:rPr>
              <a:t>adem</a:t>
            </a:r>
            <a:r>
              <a:rPr sz="2800" dirty="0">
                <a:latin typeface="Arial"/>
                <a:cs typeface="Arial"/>
              </a:rPr>
              <a:t>ic</a:t>
            </a:r>
            <a:r>
              <a:rPr sz="2800" spc="-5" dirty="0">
                <a:latin typeface="Arial"/>
                <a:cs typeface="Arial"/>
              </a:rPr>
              <a:t> </a:t>
            </a:r>
            <a:r>
              <a:rPr sz="2800" spc="5" dirty="0">
                <a:latin typeface="Arial"/>
                <a:cs typeface="Arial"/>
              </a:rPr>
              <a:t>Languag</a:t>
            </a:r>
            <a:r>
              <a:rPr sz="2800" dirty="0">
                <a:latin typeface="Arial"/>
                <a:cs typeface="Arial"/>
              </a:rPr>
              <a:t>e</a:t>
            </a:r>
          </a:p>
          <a:p>
            <a:pPr marL="298450" indent="-285750">
              <a:lnSpc>
                <a:spcPct val="100000"/>
              </a:lnSpc>
              <a:spcBef>
                <a:spcPts val="645"/>
              </a:spcBef>
              <a:buFont typeface="Arial"/>
              <a:buChar char="•"/>
              <a:tabLst>
                <a:tab pos="298450" algn="l"/>
              </a:tabLst>
            </a:pPr>
            <a:r>
              <a:rPr sz="2800" dirty="0">
                <a:latin typeface="Arial"/>
                <a:cs typeface="Arial"/>
              </a:rPr>
              <a:t>C</a:t>
            </a:r>
            <a:r>
              <a:rPr sz="2800" spc="5" dirty="0">
                <a:latin typeface="Arial"/>
                <a:cs typeface="Arial"/>
              </a:rPr>
              <a:t>and</a:t>
            </a:r>
            <a:r>
              <a:rPr sz="2800" dirty="0">
                <a:latin typeface="Arial"/>
                <a:cs typeface="Arial"/>
              </a:rPr>
              <a:t>i</a:t>
            </a:r>
            <a:r>
              <a:rPr sz="2800" spc="5" dirty="0">
                <a:latin typeface="Arial"/>
                <a:cs typeface="Arial"/>
              </a:rPr>
              <a:t>da</a:t>
            </a:r>
            <a:r>
              <a:rPr sz="2800" spc="-15" dirty="0">
                <a:latin typeface="Arial"/>
                <a:cs typeface="Arial"/>
              </a:rPr>
              <a:t>t</a:t>
            </a:r>
            <a:r>
              <a:rPr sz="2800" dirty="0">
                <a:latin typeface="Arial"/>
                <a:cs typeface="Arial"/>
              </a:rPr>
              <a:t>e </a:t>
            </a:r>
            <a:r>
              <a:rPr sz="2800" spc="-25" dirty="0">
                <a:latin typeface="Arial"/>
                <a:cs typeface="Arial"/>
              </a:rPr>
              <a:t>S</a:t>
            </a:r>
            <a:r>
              <a:rPr sz="2800" spc="5" dirty="0">
                <a:latin typeface="Arial"/>
                <a:cs typeface="Arial"/>
              </a:rPr>
              <a:t>uppor</a:t>
            </a:r>
            <a:r>
              <a:rPr sz="2800" spc="-10" dirty="0">
                <a:latin typeface="Arial"/>
                <a:cs typeface="Arial"/>
              </a:rPr>
              <a:t>t</a:t>
            </a:r>
            <a:endParaRPr sz="2800" dirty="0">
              <a:latin typeface="Arial"/>
              <a:cs typeface="Arial"/>
            </a:endParaRPr>
          </a:p>
          <a:p>
            <a:pPr marL="298450" indent="-285750">
              <a:lnSpc>
                <a:spcPct val="100000"/>
              </a:lnSpc>
              <a:spcBef>
                <a:spcPts val="625"/>
              </a:spcBef>
              <a:buFont typeface="Arial"/>
              <a:buChar char="•"/>
              <a:tabLst>
                <a:tab pos="298450" algn="l"/>
              </a:tabLst>
            </a:pPr>
            <a:r>
              <a:rPr sz="2800" dirty="0">
                <a:latin typeface="Arial"/>
                <a:cs typeface="Arial"/>
              </a:rPr>
              <a:t>C</a:t>
            </a:r>
            <a:r>
              <a:rPr sz="2800" spc="5" dirty="0">
                <a:latin typeface="Arial"/>
                <a:cs typeface="Arial"/>
              </a:rPr>
              <a:t>urr</a:t>
            </a:r>
            <a:r>
              <a:rPr sz="2800" dirty="0">
                <a:latin typeface="Arial"/>
                <a:cs typeface="Arial"/>
              </a:rPr>
              <a:t>ic</a:t>
            </a:r>
            <a:r>
              <a:rPr sz="2800" spc="5" dirty="0">
                <a:latin typeface="Arial"/>
                <a:cs typeface="Arial"/>
              </a:rPr>
              <a:t>u</a:t>
            </a:r>
            <a:r>
              <a:rPr sz="2800" dirty="0">
                <a:latin typeface="Arial"/>
                <a:cs typeface="Arial"/>
              </a:rPr>
              <a:t>l</a:t>
            </a:r>
            <a:r>
              <a:rPr sz="2800" spc="5" dirty="0">
                <a:latin typeface="Arial"/>
                <a:cs typeface="Arial"/>
              </a:rPr>
              <a:t>u</a:t>
            </a:r>
            <a:r>
              <a:rPr sz="2800" dirty="0">
                <a:latin typeface="Arial"/>
                <a:cs typeface="Arial"/>
              </a:rPr>
              <a:t>m </a:t>
            </a:r>
            <a:r>
              <a:rPr sz="2800" spc="-15" dirty="0">
                <a:latin typeface="Arial"/>
                <a:cs typeface="Arial"/>
              </a:rPr>
              <a:t>I</a:t>
            </a:r>
            <a:r>
              <a:rPr sz="2800" spc="5" dirty="0">
                <a:latin typeface="Arial"/>
                <a:cs typeface="Arial"/>
              </a:rPr>
              <a:t>nqu</a:t>
            </a:r>
            <a:r>
              <a:rPr sz="2800" dirty="0">
                <a:latin typeface="Arial"/>
                <a:cs typeface="Arial"/>
              </a:rPr>
              <a:t>i</a:t>
            </a:r>
            <a:r>
              <a:rPr sz="2800" spc="5" dirty="0">
                <a:latin typeface="Arial"/>
                <a:cs typeface="Arial"/>
              </a:rPr>
              <a:t>r</a:t>
            </a:r>
            <a:r>
              <a:rPr sz="2800" dirty="0">
                <a:latin typeface="Arial"/>
                <a:cs typeface="Arial"/>
              </a:rPr>
              <a:t>y</a:t>
            </a:r>
          </a:p>
          <a:p>
            <a:pPr marL="298450" indent="-285750">
              <a:lnSpc>
                <a:spcPct val="100000"/>
              </a:lnSpc>
              <a:spcBef>
                <a:spcPts val="550"/>
              </a:spcBef>
              <a:buFont typeface="Arial"/>
              <a:buChar char="•"/>
              <a:tabLst>
                <a:tab pos="298450" algn="l"/>
              </a:tabLst>
            </a:pPr>
            <a:r>
              <a:rPr sz="2800" spc="5" dirty="0">
                <a:latin typeface="Arial"/>
                <a:cs typeface="Arial"/>
              </a:rPr>
              <a:t>Lo</a:t>
            </a:r>
            <a:r>
              <a:rPr sz="2800" dirty="0">
                <a:latin typeface="Arial"/>
                <a:cs typeface="Arial"/>
              </a:rPr>
              <a:t>c</a:t>
            </a:r>
            <a:r>
              <a:rPr sz="2800" spc="5" dirty="0">
                <a:latin typeface="Arial"/>
                <a:cs typeface="Arial"/>
              </a:rPr>
              <a:t>a</a:t>
            </a:r>
            <a:r>
              <a:rPr sz="2800" dirty="0">
                <a:latin typeface="Arial"/>
                <a:cs typeface="Arial"/>
              </a:rPr>
              <a:t>l</a:t>
            </a:r>
            <a:r>
              <a:rPr sz="2800" spc="-5" dirty="0">
                <a:latin typeface="Arial"/>
                <a:cs typeface="Arial"/>
              </a:rPr>
              <a:t> </a:t>
            </a:r>
            <a:r>
              <a:rPr sz="2800" spc="-25" dirty="0">
                <a:latin typeface="Arial"/>
                <a:cs typeface="Arial"/>
              </a:rPr>
              <a:t>E</a:t>
            </a:r>
            <a:r>
              <a:rPr sz="2800" dirty="0">
                <a:latin typeface="Arial"/>
                <a:cs typeface="Arial"/>
              </a:rPr>
              <a:t>v</a:t>
            </a:r>
            <a:r>
              <a:rPr sz="2800" spc="5" dirty="0">
                <a:latin typeface="Arial"/>
                <a:cs typeface="Arial"/>
              </a:rPr>
              <a:t>a</a:t>
            </a:r>
            <a:r>
              <a:rPr sz="2800" dirty="0">
                <a:latin typeface="Arial"/>
                <a:cs typeface="Arial"/>
              </a:rPr>
              <a:t>l</a:t>
            </a:r>
            <a:r>
              <a:rPr sz="2800" spc="5" dirty="0">
                <a:latin typeface="Arial"/>
                <a:cs typeface="Arial"/>
              </a:rPr>
              <a:t>ua</a:t>
            </a:r>
            <a:r>
              <a:rPr sz="2800" spc="-15" dirty="0">
                <a:latin typeface="Arial"/>
                <a:cs typeface="Arial"/>
              </a:rPr>
              <a:t>t</a:t>
            </a:r>
            <a:r>
              <a:rPr sz="2800" dirty="0">
                <a:latin typeface="Arial"/>
                <a:cs typeface="Arial"/>
              </a:rPr>
              <a:t>i</a:t>
            </a:r>
            <a:r>
              <a:rPr sz="2800" spc="5" dirty="0">
                <a:latin typeface="Arial"/>
                <a:cs typeface="Arial"/>
              </a:rPr>
              <a:t>o</a:t>
            </a:r>
            <a:r>
              <a:rPr sz="2800" dirty="0">
                <a:latin typeface="Arial"/>
                <a:cs typeface="Arial"/>
              </a:rPr>
              <a:t>n</a:t>
            </a:r>
            <a:r>
              <a:rPr sz="2800" spc="-50" dirty="0">
                <a:latin typeface="Arial"/>
                <a:cs typeface="Arial"/>
              </a:rPr>
              <a:t> </a:t>
            </a:r>
            <a:r>
              <a:rPr sz="2800" spc="-125" dirty="0">
                <a:latin typeface="Arial"/>
                <a:cs typeface="Arial"/>
              </a:rPr>
              <a:t>T</a:t>
            </a:r>
            <a:r>
              <a:rPr sz="2800" spc="5" dirty="0">
                <a:latin typeface="Arial"/>
                <a:cs typeface="Arial"/>
              </a:rPr>
              <a:t>ra</a:t>
            </a:r>
            <a:r>
              <a:rPr sz="2800" dirty="0">
                <a:latin typeface="Arial"/>
                <a:cs typeface="Arial"/>
              </a:rPr>
              <a:t>i</a:t>
            </a:r>
            <a:r>
              <a:rPr sz="2800" spc="5" dirty="0">
                <a:latin typeface="Arial"/>
                <a:cs typeface="Arial"/>
              </a:rPr>
              <a:t>n</a:t>
            </a:r>
            <a:r>
              <a:rPr sz="2800" dirty="0">
                <a:latin typeface="Arial"/>
                <a:cs typeface="Arial"/>
              </a:rPr>
              <a:t>i</a:t>
            </a:r>
            <a:r>
              <a:rPr sz="2800" spc="5" dirty="0">
                <a:latin typeface="Arial"/>
                <a:cs typeface="Arial"/>
              </a:rPr>
              <a:t>n</a:t>
            </a:r>
            <a:r>
              <a:rPr sz="2800" dirty="0">
                <a:latin typeface="Arial"/>
                <a:cs typeface="Arial"/>
              </a:rPr>
              <a:t>g</a:t>
            </a:r>
          </a:p>
          <a:p>
            <a:pPr marL="307975" marR="2345055" indent="-295275">
              <a:lnSpc>
                <a:spcPct val="116399"/>
              </a:lnSpc>
              <a:spcBef>
                <a:spcPts val="70"/>
              </a:spcBef>
              <a:buFont typeface="Arial"/>
              <a:buChar char="•"/>
              <a:tabLst>
                <a:tab pos="298450" algn="l"/>
              </a:tabLst>
            </a:pPr>
            <a:r>
              <a:rPr sz="2800" spc="5" dirty="0">
                <a:latin typeface="Arial"/>
                <a:cs typeface="Arial"/>
              </a:rPr>
              <a:t>ed</a:t>
            </a:r>
            <a:r>
              <a:rPr sz="2800" dirty="0">
                <a:latin typeface="Arial"/>
                <a:cs typeface="Arial"/>
              </a:rPr>
              <a:t>T</a:t>
            </a:r>
            <a:r>
              <a:rPr sz="2800" spc="-235" dirty="0">
                <a:latin typeface="Arial"/>
                <a:cs typeface="Arial"/>
              </a:rPr>
              <a:t>P</a:t>
            </a:r>
            <a:r>
              <a:rPr sz="2800" spc="-20" dirty="0">
                <a:latin typeface="Arial"/>
                <a:cs typeface="Arial"/>
              </a:rPr>
              <a:t>A</a:t>
            </a:r>
            <a:r>
              <a:rPr sz="2800" spc="-165" dirty="0">
                <a:latin typeface="Arial"/>
                <a:cs typeface="Arial"/>
              </a:rPr>
              <a:t> </a:t>
            </a:r>
            <a:r>
              <a:rPr sz="2800" dirty="0">
                <a:latin typeface="Arial"/>
                <a:cs typeface="Arial"/>
              </a:rPr>
              <a:t>D</a:t>
            </a:r>
            <a:r>
              <a:rPr sz="2800" spc="5" dirty="0">
                <a:latin typeface="Arial"/>
                <a:cs typeface="Arial"/>
              </a:rPr>
              <a:t>a</a:t>
            </a:r>
            <a:r>
              <a:rPr sz="2800" spc="-15" dirty="0">
                <a:latin typeface="Arial"/>
                <a:cs typeface="Arial"/>
              </a:rPr>
              <a:t>t</a:t>
            </a:r>
            <a:r>
              <a:rPr sz="2800" dirty="0">
                <a:latin typeface="Arial"/>
                <a:cs typeface="Arial"/>
              </a:rPr>
              <a:t>a </a:t>
            </a:r>
            <a:r>
              <a:rPr sz="2800" spc="-15" dirty="0">
                <a:latin typeface="Arial"/>
                <a:cs typeface="Arial"/>
              </a:rPr>
              <a:t>f</a:t>
            </a:r>
            <a:r>
              <a:rPr sz="2800" spc="5" dirty="0">
                <a:latin typeface="Arial"/>
                <a:cs typeface="Arial"/>
              </a:rPr>
              <a:t>o</a:t>
            </a:r>
            <a:r>
              <a:rPr sz="2800" dirty="0">
                <a:latin typeface="Arial"/>
                <a:cs typeface="Arial"/>
              </a:rPr>
              <a:t>r </a:t>
            </a:r>
            <a:r>
              <a:rPr sz="2800" spc="-25" dirty="0">
                <a:latin typeface="Arial"/>
                <a:cs typeface="Arial"/>
              </a:rPr>
              <a:t>P</a:t>
            </a:r>
            <a:r>
              <a:rPr sz="2800" spc="5" dirty="0">
                <a:latin typeface="Arial"/>
                <a:cs typeface="Arial"/>
              </a:rPr>
              <a:t>rogra</a:t>
            </a:r>
            <a:r>
              <a:rPr sz="2800" dirty="0">
                <a:latin typeface="Arial"/>
                <a:cs typeface="Arial"/>
              </a:rPr>
              <a:t>m R</a:t>
            </a:r>
            <a:r>
              <a:rPr sz="2800" spc="5" dirty="0">
                <a:latin typeface="Arial"/>
                <a:cs typeface="Arial"/>
              </a:rPr>
              <a:t>e</a:t>
            </a:r>
            <a:r>
              <a:rPr sz="2800" dirty="0">
                <a:latin typeface="Arial"/>
                <a:cs typeface="Arial"/>
              </a:rPr>
              <a:t>vi</a:t>
            </a:r>
            <a:r>
              <a:rPr sz="2800" spc="5" dirty="0">
                <a:latin typeface="Arial"/>
                <a:cs typeface="Arial"/>
              </a:rPr>
              <a:t>e</a:t>
            </a:r>
            <a:r>
              <a:rPr sz="2800" dirty="0">
                <a:latin typeface="Arial"/>
                <a:cs typeface="Arial"/>
              </a:rPr>
              <a:t>w</a:t>
            </a:r>
            <a:r>
              <a:rPr sz="2800" spc="-5" dirty="0">
                <a:latin typeface="Arial"/>
                <a:cs typeface="Arial"/>
              </a:rPr>
              <a:t> </a:t>
            </a:r>
            <a:r>
              <a:rPr sz="2800" spc="5" dirty="0">
                <a:latin typeface="Arial"/>
                <a:cs typeface="Arial"/>
              </a:rPr>
              <a:t>an</a:t>
            </a:r>
            <a:r>
              <a:rPr sz="2800" dirty="0">
                <a:latin typeface="Arial"/>
                <a:cs typeface="Arial"/>
              </a:rPr>
              <a:t>d</a:t>
            </a:r>
            <a:r>
              <a:rPr sz="2800" spc="-155" dirty="0">
                <a:latin typeface="Arial"/>
                <a:cs typeface="Arial"/>
              </a:rPr>
              <a:t> </a:t>
            </a:r>
            <a:r>
              <a:rPr sz="2800" spc="-25" dirty="0">
                <a:latin typeface="Arial"/>
                <a:cs typeface="Arial"/>
              </a:rPr>
              <a:t>A</a:t>
            </a:r>
            <a:r>
              <a:rPr sz="2800" dirty="0">
                <a:latin typeface="Arial"/>
                <a:cs typeface="Arial"/>
              </a:rPr>
              <a:t>cc</a:t>
            </a:r>
            <a:r>
              <a:rPr sz="2800" spc="5" dirty="0">
                <a:latin typeface="Arial"/>
                <a:cs typeface="Arial"/>
              </a:rPr>
              <a:t>red</a:t>
            </a:r>
            <a:r>
              <a:rPr sz="2800" dirty="0">
                <a:latin typeface="Arial"/>
                <a:cs typeface="Arial"/>
              </a:rPr>
              <a:t>i</a:t>
            </a:r>
            <a:r>
              <a:rPr sz="2800" spc="-15" dirty="0">
                <a:latin typeface="Arial"/>
                <a:cs typeface="Arial"/>
              </a:rPr>
              <a:t>t</a:t>
            </a:r>
            <a:r>
              <a:rPr sz="2800" spc="5" dirty="0">
                <a:latin typeface="Arial"/>
                <a:cs typeface="Arial"/>
              </a:rPr>
              <a:t>a</a:t>
            </a:r>
            <a:r>
              <a:rPr sz="2800" spc="-15" dirty="0">
                <a:latin typeface="Arial"/>
                <a:cs typeface="Arial"/>
              </a:rPr>
              <a:t>t</a:t>
            </a:r>
            <a:r>
              <a:rPr sz="2800" dirty="0">
                <a:latin typeface="Arial"/>
                <a:cs typeface="Arial"/>
              </a:rPr>
              <a:t>i</a:t>
            </a:r>
            <a:r>
              <a:rPr sz="2800" spc="5" dirty="0">
                <a:latin typeface="Arial"/>
                <a:cs typeface="Arial"/>
              </a:rPr>
              <a:t>o</a:t>
            </a:r>
            <a:r>
              <a:rPr sz="2800" dirty="0">
                <a:latin typeface="Arial"/>
                <a:cs typeface="Arial"/>
              </a:rPr>
              <a:t>n</a:t>
            </a:r>
          </a:p>
        </p:txBody>
      </p:sp>
      <p:pic>
        <p:nvPicPr>
          <p:cNvPr id="8" name="Picture 7">
            <a:extLst>
              <a:ext uri="{FF2B5EF4-FFF2-40B4-BE49-F238E27FC236}">
                <a16:creationId xmlns:a16="http://schemas.microsoft.com/office/drawing/2014/main" id="{CEE3D125-058F-664A-8C65-6CF6CE9897CA}"/>
              </a:ext>
            </a:extLst>
          </p:cNvPr>
          <p:cNvPicPr>
            <a:picLocks noChangeAspect="1"/>
          </p:cNvPicPr>
          <p:nvPr/>
        </p:nvPicPr>
        <p:blipFill>
          <a:blip r:embed="rId4"/>
          <a:stretch>
            <a:fillRect/>
          </a:stretch>
        </p:blipFill>
        <p:spPr>
          <a:xfrm>
            <a:off x="5480538" y="2810653"/>
            <a:ext cx="3387481" cy="3082091"/>
          </a:xfrm>
          <a:prstGeom prst="rect">
            <a:avLst/>
          </a:prstGeom>
        </p:spPr>
      </p:pic>
    </p:spTree>
    <p:extLst>
      <p:ext uri="{BB962C8B-B14F-4D97-AF65-F5344CB8AC3E}">
        <p14:creationId xmlns:p14="http://schemas.microsoft.com/office/powerpoint/2010/main" val="3940381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11650" rIns="0" bIns="0" rtlCol="0">
            <a:spAutoFit/>
          </a:bodyPr>
          <a:lstStyle/>
          <a:p>
            <a:pPr marL="12700">
              <a:lnSpc>
                <a:spcPct val="100000"/>
              </a:lnSpc>
            </a:pPr>
            <a:r>
              <a:rPr spc="-50" dirty="0">
                <a:latin typeface="Arial"/>
                <a:cs typeface="Arial"/>
              </a:rPr>
              <a:t>W</a:t>
            </a:r>
            <a:r>
              <a:rPr spc="-30" dirty="0">
                <a:latin typeface="Arial"/>
                <a:cs typeface="Arial"/>
              </a:rPr>
              <a:t>ho</a:t>
            </a:r>
            <a:r>
              <a:rPr dirty="0">
                <a:latin typeface="Arial"/>
                <a:cs typeface="Arial"/>
              </a:rPr>
              <a:t> </a:t>
            </a:r>
            <a:r>
              <a:rPr spc="-15" dirty="0">
                <a:latin typeface="Arial"/>
                <a:cs typeface="Arial"/>
              </a:rPr>
              <a:t>i</a:t>
            </a:r>
            <a:r>
              <a:rPr dirty="0">
                <a:latin typeface="Arial"/>
                <a:cs typeface="Arial"/>
              </a:rPr>
              <a:t>s</a:t>
            </a:r>
            <a:r>
              <a:rPr spc="5" dirty="0">
                <a:latin typeface="Arial"/>
                <a:cs typeface="Arial"/>
              </a:rPr>
              <a:t> </a:t>
            </a:r>
            <a:r>
              <a:rPr spc="-20" dirty="0">
                <a:latin typeface="Arial"/>
                <a:cs typeface="Arial"/>
              </a:rPr>
              <a:t>In</a:t>
            </a:r>
            <a:r>
              <a:rPr dirty="0">
                <a:latin typeface="Arial"/>
                <a:cs typeface="Arial"/>
              </a:rPr>
              <a:t>v</a:t>
            </a:r>
            <a:r>
              <a:rPr spc="-20" dirty="0">
                <a:latin typeface="Arial"/>
                <a:cs typeface="Arial"/>
              </a:rPr>
              <a:t>ol</a:t>
            </a:r>
            <a:r>
              <a:rPr dirty="0">
                <a:latin typeface="Arial"/>
                <a:cs typeface="Arial"/>
              </a:rPr>
              <a:t>ve</a:t>
            </a:r>
            <a:r>
              <a:rPr spc="-30" dirty="0">
                <a:latin typeface="Arial"/>
                <a:cs typeface="Arial"/>
              </a:rPr>
              <a:t>d?</a:t>
            </a:r>
          </a:p>
        </p:txBody>
      </p:sp>
      <p:sp>
        <p:nvSpPr>
          <p:cNvPr id="3" name="object 3"/>
          <p:cNvSpPr/>
          <p:nvPr/>
        </p:nvSpPr>
        <p:spPr>
          <a:xfrm>
            <a:off x="1450847" y="1911095"/>
            <a:ext cx="6443472" cy="14721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344167" y="1834895"/>
            <a:ext cx="6659880" cy="175564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800600" y="4419600"/>
            <a:ext cx="3429000" cy="119221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143000" y="3934967"/>
            <a:ext cx="3212592" cy="164592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165ADCD7-8E63-4803-8C04-89048EE15D89}"/>
              </a:ext>
            </a:extLst>
          </p:cNvPr>
          <p:cNvSpPr>
            <a:spLocks noGrp="1" noChangeArrowheads="1"/>
          </p:cNvSpPr>
          <p:nvPr>
            <p:ph type="title" idx="4294967295"/>
          </p:nvPr>
        </p:nvSpPr>
        <p:spPr>
          <a:xfrm>
            <a:off x="361950" y="392113"/>
            <a:ext cx="8553450" cy="3951287"/>
          </a:xfrm>
          <a:noFill/>
        </p:spPr>
        <p:txBody>
          <a:bodyPr/>
          <a:lstStyle/>
          <a:p>
            <a:br>
              <a:rPr lang="en-US" altLang="en-US"/>
            </a:br>
            <a:br>
              <a:rPr lang="en-US" altLang="en-US"/>
            </a:br>
            <a:endParaRPr lang="en-GB" altLang="en-US" sz="2000"/>
          </a:p>
        </p:txBody>
      </p:sp>
      <p:sp>
        <p:nvSpPr>
          <p:cNvPr id="59394" name="Text Box 3">
            <a:extLst>
              <a:ext uri="{FF2B5EF4-FFF2-40B4-BE49-F238E27FC236}">
                <a16:creationId xmlns:a16="http://schemas.microsoft.com/office/drawing/2014/main" id="{A5E3C86B-CA87-4A0A-9678-AD4F3456C38E}"/>
              </a:ext>
            </a:extLst>
          </p:cNvPr>
          <p:cNvSpPr txBox="1">
            <a:spLocks noChangeArrowheads="1"/>
          </p:cNvSpPr>
          <p:nvPr/>
        </p:nvSpPr>
        <p:spPr bwMode="auto">
          <a:xfrm>
            <a:off x="457200" y="607466"/>
            <a:ext cx="4495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9pPr>
          </a:lstStyle>
          <a:p>
            <a:pPr marL="12700">
              <a:spcBef>
                <a:spcPct val="50000"/>
              </a:spcBef>
              <a:buFontTx/>
              <a:buNone/>
            </a:pPr>
            <a:r>
              <a:rPr lang="en-US" altLang="en-US" sz="4400" b="1" spc="-5" dirty="0">
                <a:solidFill>
                  <a:srgbClr val="990000"/>
                </a:solidFill>
                <a:latin typeface="Arial"/>
                <a:ea typeface="+mn-ea"/>
                <a:cs typeface="Arial"/>
              </a:rPr>
              <a:t>Questions?</a:t>
            </a:r>
          </a:p>
        </p:txBody>
      </p:sp>
      <p:pic>
        <p:nvPicPr>
          <p:cNvPr id="59395" name="Picture 4">
            <a:extLst>
              <a:ext uri="{FF2B5EF4-FFF2-40B4-BE49-F238E27FC236}">
                <a16:creationId xmlns:a16="http://schemas.microsoft.com/office/drawing/2014/main" id="{1EDCEF9E-B14D-4C0F-8897-512CB0E62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1506538"/>
            <a:ext cx="1858962" cy="43592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6" name="Slide Number Placeholder 1">
            <a:extLst>
              <a:ext uri="{FF2B5EF4-FFF2-40B4-BE49-F238E27FC236}">
                <a16:creationId xmlns:a16="http://schemas.microsoft.com/office/drawing/2014/main" id="{50962310-AE32-4857-9DD9-7C7FF2CC39B5}"/>
              </a:ext>
            </a:extLst>
          </p:cNvPr>
          <p:cNvSpPr>
            <a:spLocks noGrp="1"/>
          </p:cNvSpPr>
          <p:nvPr>
            <p:ph type="sldNum" sz="quarter" idx="10"/>
          </p:nvPr>
        </p:nvSpPr>
        <p:spPr bwMode="auto">
          <a:xfrm>
            <a:off x="8610600" y="5943600"/>
            <a:ext cx="533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rtl="0" eaLnBrk="0" fontAlgn="base" hangingPunct="0">
              <a:spcBef>
                <a:spcPct val="0"/>
              </a:spcBef>
              <a:spcAft>
                <a:spcPct val="0"/>
              </a:spcAft>
              <a:defRPr sz="900" b="1" kern="1200">
                <a:solidFill>
                  <a:schemeClr val="tx1"/>
                </a:solidFill>
                <a:latin typeface="Verdan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defRPr/>
            </a:pPr>
            <a:fld id="{1535A37B-F2B7-4B23-8CD4-2137BD44F3E3}" type="slidenum">
              <a:rPr lang="en-US" altLang="en-US" smtClean="0"/>
              <a:pPr>
                <a:spcBef>
                  <a:spcPct val="0"/>
                </a:spcBef>
                <a:buFontTx/>
                <a:buNone/>
                <a:defRPr/>
              </a:pPr>
              <a:t>30</a:t>
            </a:fld>
            <a:endParaRPr lang="en-US" altLang="en-US" sz="900"/>
          </a:p>
        </p:txBody>
      </p:sp>
      <p:sp>
        <p:nvSpPr>
          <p:cNvPr id="59397" name="Text Box 20">
            <a:extLst>
              <a:ext uri="{FF2B5EF4-FFF2-40B4-BE49-F238E27FC236}">
                <a16:creationId xmlns:a16="http://schemas.microsoft.com/office/drawing/2014/main" id="{E0B8B3FC-2EB5-48D7-B946-7FD19E6317F1}"/>
              </a:ext>
            </a:extLst>
          </p:cNvPr>
          <p:cNvSpPr txBox="1">
            <a:spLocks noChangeArrowheads="1"/>
          </p:cNvSpPr>
          <p:nvPr/>
        </p:nvSpPr>
        <p:spPr bwMode="auto">
          <a:xfrm>
            <a:off x="1758950" y="6019800"/>
            <a:ext cx="5626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9pPr>
          </a:lstStyle>
          <a:p>
            <a:pPr algn="ctr">
              <a:spcBef>
                <a:spcPct val="50000"/>
              </a:spcBef>
              <a:buFontTx/>
              <a:buNone/>
            </a:pPr>
            <a:r>
              <a:rPr lang="en-US" altLang="en-US" sz="800">
                <a:solidFill>
                  <a:srgbClr val="58595B"/>
                </a:solidFill>
              </a:rPr>
              <a:t>Copyright © 2019 Pearson Education, Inc. or its affiliate(s).  All rights reserved.</a:t>
            </a:r>
            <a:br>
              <a:rPr lang="en-US" altLang="en-US" sz="800">
                <a:solidFill>
                  <a:srgbClr val="58595B"/>
                </a:solidFill>
              </a:rPr>
            </a:br>
            <a:r>
              <a:rPr lang="en-US" altLang="en-US" sz="800">
                <a:solidFill>
                  <a:srgbClr val="58595B"/>
                </a:solidFill>
              </a:rPr>
              <a:t>Evaluation Systems, Pearson, P.O. Box 226, Amherst, MA  01004</a:t>
            </a:r>
          </a:p>
        </p:txBody>
      </p:sp>
    </p:spTree>
    <p:extLst>
      <p:ext uri="{BB962C8B-B14F-4D97-AF65-F5344CB8AC3E}">
        <p14:creationId xmlns:p14="http://schemas.microsoft.com/office/powerpoint/2010/main" val="311272087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3" name="object 3"/>
          <p:cNvSpPr/>
          <p:nvPr/>
        </p:nvSpPr>
        <p:spPr>
          <a:xfrm>
            <a:off x="7772400" y="6129337"/>
            <a:ext cx="1060450" cy="34766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397025" rIns="0" bIns="0" rtlCol="0">
            <a:spAutoFit/>
          </a:bodyPr>
          <a:lstStyle/>
          <a:p>
            <a:pPr marL="12700">
              <a:lnSpc>
                <a:spcPct val="100000"/>
              </a:lnSpc>
            </a:pPr>
            <a:r>
              <a:rPr sz="3600" spc="-20" dirty="0">
                <a:latin typeface="Arial"/>
                <a:cs typeface="Arial"/>
              </a:rPr>
              <a:t>Additional </a:t>
            </a:r>
            <a:r>
              <a:rPr sz="3600" spc="-30" dirty="0">
                <a:latin typeface="Arial"/>
                <a:cs typeface="Arial"/>
              </a:rPr>
              <a:t>S</a:t>
            </a:r>
            <a:r>
              <a:rPr sz="3600" spc="-20" dirty="0">
                <a:latin typeface="Arial"/>
                <a:cs typeface="Arial"/>
              </a:rPr>
              <a:t>our</a:t>
            </a:r>
            <a:r>
              <a:rPr sz="3600" spc="-25" dirty="0">
                <a:latin typeface="Arial"/>
                <a:cs typeface="Arial"/>
              </a:rPr>
              <a:t>c</a:t>
            </a:r>
            <a:r>
              <a:rPr sz="3600" spc="-5" dirty="0">
                <a:latin typeface="Arial"/>
                <a:cs typeface="Arial"/>
              </a:rPr>
              <a:t>e</a:t>
            </a:r>
            <a:r>
              <a:rPr sz="3600" dirty="0">
                <a:latin typeface="Arial"/>
                <a:cs typeface="Arial"/>
              </a:rPr>
              <a:t>s</a:t>
            </a:r>
            <a:r>
              <a:rPr sz="3600" spc="-5" dirty="0">
                <a:latin typeface="Arial"/>
                <a:cs typeface="Arial"/>
              </a:rPr>
              <a:t> </a:t>
            </a:r>
            <a:r>
              <a:rPr sz="3600" spc="-20" dirty="0">
                <a:latin typeface="Arial"/>
                <a:cs typeface="Arial"/>
              </a:rPr>
              <a:t>of</a:t>
            </a:r>
            <a:r>
              <a:rPr sz="3600" dirty="0">
                <a:latin typeface="Arial"/>
                <a:cs typeface="Arial"/>
              </a:rPr>
              <a:t> </a:t>
            </a:r>
            <a:r>
              <a:rPr sz="3600" spc="-20" dirty="0">
                <a:latin typeface="Arial"/>
                <a:cs typeface="Arial"/>
              </a:rPr>
              <a:t>Inform</a:t>
            </a:r>
            <a:r>
              <a:rPr sz="3600" spc="-30" dirty="0">
                <a:latin typeface="Arial"/>
                <a:cs typeface="Arial"/>
              </a:rPr>
              <a:t>a</a:t>
            </a:r>
            <a:r>
              <a:rPr sz="3600" spc="-20" dirty="0">
                <a:latin typeface="Arial"/>
                <a:cs typeface="Arial"/>
              </a:rPr>
              <a:t>tion</a:t>
            </a:r>
            <a:endParaRPr sz="3600">
              <a:latin typeface="Arial"/>
              <a:cs typeface="Arial"/>
            </a:endParaRPr>
          </a:p>
        </p:txBody>
      </p:sp>
      <p:sp>
        <p:nvSpPr>
          <p:cNvPr id="5" name="object 5"/>
          <p:cNvSpPr/>
          <p:nvPr/>
        </p:nvSpPr>
        <p:spPr>
          <a:xfrm>
            <a:off x="1517483" y="4028238"/>
            <a:ext cx="6109335" cy="2218690"/>
          </a:xfrm>
          <a:custGeom>
            <a:avLst/>
            <a:gdLst/>
            <a:ahLst/>
            <a:cxnLst/>
            <a:rect l="l" t="t" r="r" b="b"/>
            <a:pathLst>
              <a:path w="6109334" h="2218690">
                <a:moveTo>
                  <a:pt x="5739276" y="0"/>
                </a:moveTo>
                <a:lnTo>
                  <a:pt x="369769" y="0"/>
                </a:lnTo>
                <a:lnTo>
                  <a:pt x="339442" y="1225"/>
                </a:lnTo>
                <a:lnTo>
                  <a:pt x="280909" y="10746"/>
                </a:lnTo>
                <a:lnTo>
                  <a:pt x="225838" y="29058"/>
                </a:lnTo>
                <a:lnTo>
                  <a:pt x="174990" y="55399"/>
                </a:lnTo>
                <a:lnTo>
                  <a:pt x="129127" y="89009"/>
                </a:lnTo>
                <a:lnTo>
                  <a:pt x="89010" y="129127"/>
                </a:lnTo>
                <a:lnTo>
                  <a:pt x="55400" y="174990"/>
                </a:lnTo>
                <a:lnTo>
                  <a:pt x="29058" y="225838"/>
                </a:lnTo>
                <a:lnTo>
                  <a:pt x="10746" y="280909"/>
                </a:lnTo>
                <a:lnTo>
                  <a:pt x="1225" y="339442"/>
                </a:lnTo>
                <a:lnTo>
                  <a:pt x="0" y="369769"/>
                </a:lnTo>
                <a:lnTo>
                  <a:pt x="0" y="1848803"/>
                </a:lnTo>
                <a:lnTo>
                  <a:pt x="4839" y="1908782"/>
                </a:lnTo>
                <a:lnTo>
                  <a:pt x="18851" y="1965679"/>
                </a:lnTo>
                <a:lnTo>
                  <a:pt x="41273" y="2018734"/>
                </a:lnTo>
                <a:lnTo>
                  <a:pt x="71344" y="2067185"/>
                </a:lnTo>
                <a:lnTo>
                  <a:pt x="108303" y="2110270"/>
                </a:lnTo>
                <a:lnTo>
                  <a:pt x="151388" y="2147229"/>
                </a:lnTo>
                <a:lnTo>
                  <a:pt x="199839" y="2177300"/>
                </a:lnTo>
                <a:lnTo>
                  <a:pt x="252893" y="2199722"/>
                </a:lnTo>
                <a:lnTo>
                  <a:pt x="309791" y="2213733"/>
                </a:lnTo>
                <a:lnTo>
                  <a:pt x="369769" y="2218573"/>
                </a:lnTo>
                <a:lnTo>
                  <a:pt x="5739276" y="2218573"/>
                </a:lnTo>
                <a:lnTo>
                  <a:pt x="5799254" y="2213733"/>
                </a:lnTo>
                <a:lnTo>
                  <a:pt x="5856152" y="2199722"/>
                </a:lnTo>
                <a:lnTo>
                  <a:pt x="5909206" y="2177300"/>
                </a:lnTo>
                <a:lnTo>
                  <a:pt x="5957657" y="2147229"/>
                </a:lnTo>
                <a:lnTo>
                  <a:pt x="6000743" y="2110270"/>
                </a:lnTo>
                <a:lnTo>
                  <a:pt x="6037702" y="2067185"/>
                </a:lnTo>
                <a:lnTo>
                  <a:pt x="6067773" y="2018734"/>
                </a:lnTo>
                <a:lnTo>
                  <a:pt x="6090195" y="1965679"/>
                </a:lnTo>
                <a:lnTo>
                  <a:pt x="6104207" y="1908782"/>
                </a:lnTo>
                <a:lnTo>
                  <a:pt x="6109046" y="1848803"/>
                </a:lnTo>
                <a:lnTo>
                  <a:pt x="6109046" y="369769"/>
                </a:lnTo>
                <a:lnTo>
                  <a:pt x="6104207" y="309790"/>
                </a:lnTo>
                <a:lnTo>
                  <a:pt x="6090195" y="252893"/>
                </a:lnTo>
                <a:lnTo>
                  <a:pt x="6067773" y="199838"/>
                </a:lnTo>
                <a:lnTo>
                  <a:pt x="6037702" y="151388"/>
                </a:lnTo>
                <a:lnTo>
                  <a:pt x="6000743" y="108302"/>
                </a:lnTo>
                <a:lnTo>
                  <a:pt x="5957657" y="71343"/>
                </a:lnTo>
                <a:lnTo>
                  <a:pt x="5909206" y="41272"/>
                </a:lnTo>
                <a:lnTo>
                  <a:pt x="5856152" y="18851"/>
                </a:lnTo>
                <a:lnTo>
                  <a:pt x="5799254" y="4839"/>
                </a:lnTo>
                <a:lnTo>
                  <a:pt x="5739276" y="0"/>
                </a:lnTo>
                <a:close/>
              </a:path>
            </a:pathLst>
          </a:custGeom>
          <a:solidFill>
            <a:srgbClr val="800000"/>
          </a:solidFill>
        </p:spPr>
        <p:txBody>
          <a:bodyPr wrap="square" lIns="0" tIns="0" rIns="0" bIns="0" rtlCol="0"/>
          <a:lstStyle/>
          <a:p>
            <a:endParaRPr/>
          </a:p>
        </p:txBody>
      </p:sp>
      <p:sp>
        <p:nvSpPr>
          <p:cNvPr id="7" name="object 7"/>
          <p:cNvSpPr/>
          <p:nvPr/>
        </p:nvSpPr>
        <p:spPr>
          <a:xfrm>
            <a:off x="1517483" y="4028238"/>
            <a:ext cx="6109335" cy="2218690"/>
          </a:xfrm>
          <a:custGeom>
            <a:avLst/>
            <a:gdLst/>
            <a:ahLst/>
            <a:cxnLst/>
            <a:rect l="l" t="t" r="r" b="b"/>
            <a:pathLst>
              <a:path w="6109334" h="2218690">
                <a:moveTo>
                  <a:pt x="0" y="369770"/>
                </a:moveTo>
                <a:lnTo>
                  <a:pt x="4839" y="309791"/>
                </a:lnTo>
                <a:lnTo>
                  <a:pt x="18851" y="252894"/>
                </a:lnTo>
                <a:lnTo>
                  <a:pt x="41273" y="199839"/>
                </a:lnTo>
                <a:lnTo>
                  <a:pt x="71344" y="151388"/>
                </a:lnTo>
                <a:lnTo>
                  <a:pt x="108303" y="108303"/>
                </a:lnTo>
                <a:lnTo>
                  <a:pt x="151388" y="71344"/>
                </a:lnTo>
                <a:lnTo>
                  <a:pt x="199839" y="41273"/>
                </a:lnTo>
                <a:lnTo>
                  <a:pt x="252893" y="18851"/>
                </a:lnTo>
                <a:lnTo>
                  <a:pt x="309791" y="4839"/>
                </a:lnTo>
                <a:lnTo>
                  <a:pt x="369769" y="0"/>
                </a:lnTo>
                <a:lnTo>
                  <a:pt x="5739276" y="0"/>
                </a:lnTo>
                <a:lnTo>
                  <a:pt x="5799254" y="4839"/>
                </a:lnTo>
                <a:lnTo>
                  <a:pt x="5856152" y="18851"/>
                </a:lnTo>
                <a:lnTo>
                  <a:pt x="5909206" y="41273"/>
                </a:lnTo>
                <a:lnTo>
                  <a:pt x="5957657" y="71344"/>
                </a:lnTo>
                <a:lnTo>
                  <a:pt x="6000743" y="108303"/>
                </a:lnTo>
                <a:lnTo>
                  <a:pt x="6037702" y="151388"/>
                </a:lnTo>
                <a:lnTo>
                  <a:pt x="6067773" y="199839"/>
                </a:lnTo>
                <a:lnTo>
                  <a:pt x="6090195" y="252894"/>
                </a:lnTo>
                <a:lnTo>
                  <a:pt x="6104206" y="309791"/>
                </a:lnTo>
                <a:lnTo>
                  <a:pt x="6109046" y="369770"/>
                </a:lnTo>
                <a:lnTo>
                  <a:pt x="6109046" y="1848804"/>
                </a:lnTo>
                <a:lnTo>
                  <a:pt x="6104206" y="1908782"/>
                </a:lnTo>
                <a:lnTo>
                  <a:pt x="6090195" y="1965679"/>
                </a:lnTo>
                <a:lnTo>
                  <a:pt x="6067773" y="2018734"/>
                </a:lnTo>
                <a:lnTo>
                  <a:pt x="6037702" y="2067185"/>
                </a:lnTo>
                <a:lnTo>
                  <a:pt x="6000743" y="2110270"/>
                </a:lnTo>
                <a:lnTo>
                  <a:pt x="5957657" y="2147229"/>
                </a:lnTo>
                <a:lnTo>
                  <a:pt x="5909206" y="2177300"/>
                </a:lnTo>
                <a:lnTo>
                  <a:pt x="5856152" y="2199722"/>
                </a:lnTo>
                <a:lnTo>
                  <a:pt x="5799254" y="2213734"/>
                </a:lnTo>
                <a:lnTo>
                  <a:pt x="5739276" y="2218574"/>
                </a:lnTo>
                <a:lnTo>
                  <a:pt x="369769" y="2218574"/>
                </a:lnTo>
                <a:lnTo>
                  <a:pt x="309791" y="2213734"/>
                </a:lnTo>
                <a:lnTo>
                  <a:pt x="252893" y="2199722"/>
                </a:lnTo>
                <a:lnTo>
                  <a:pt x="199839" y="2177300"/>
                </a:lnTo>
                <a:lnTo>
                  <a:pt x="151388" y="2147229"/>
                </a:lnTo>
                <a:lnTo>
                  <a:pt x="108303" y="2110270"/>
                </a:lnTo>
                <a:lnTo>
                  <a:pt x="71344" y="2067185"/>
                </a:lnTo>
                <a:lnTo>
                  <a:pt x="41273" y="2018734"/>
                </a:lnTo>
                <a:lnTo>
                  <a:pt x="18851" y="1965679"/>
                </a:lnTo>
                <a:lnTo>
                  <a:pt x="4839" y="1908782"/>
                </a:lnTo>
                <a:lnTo>
                  <a:pt x="0" y="1848804"/>
                </a:lnTo>
                <a:lnTo>
                  <a:pt x="0" y="369770"/>
                </a:lnTo>
                <a:close/>
              </a:path>
            </a:pathLst>
          </a:custGeom>
          <a:ln w="25400">
            <a:solidFill>
              <a:srgbClr val="FFFFFF"/>
            </a:solidFill>
          </a:ln>
        </p:spPr>
        <p:txBody>
          <a:bodyPr wrap="square" lIns="0" tIns="0" rIns="0" bIns="0" rtlCol="0"/>
          <a:lstStyle/>
          <a:p>
            <a:endParaRPr/>
          </a:p>
        </p:txBody>
      </p:sp>
      <p:sp>
        <p:nvSpPr>
          <p:cNvPr id="9" name="object 9"/>
          <p:cNvSpPr/>
          <p:nvPr/>
        </p:nvSpPr>
        <p:spPr>
          <a:xfrm>
            <a:off x="1474785" y="1808161"/>
            <a:ext cx="6194425" cy="2218690"/>
          </a:xfrm>
          <a:custGeom>
            <a:avLst/>
            <a:gdLst/>
            <a:ahLst/>
            <a:cxnLst/>
            <a:rect l="l" t="t" r="r" b="b"/>
            <a:pathLst>
              <a:path w="6194425" h="2218690">
                <a:moveTo>
                  <a:pt x="5824621" y="0"/>
                </a:moveTo>
                <a:lnTo>
                  <a:pt x="369766" y="0"/>
                </a:lnTo>
                <a:lnTo>
                  <a:pt x="339440" y="1225"/>
                </a:lnTo>
                <a:lnTo>
                  <a:pt x="280907" y="10746"/>
                </a:lnTo>
                <a:lnTo>
                  <a:pt x="225837" y="29058"/>
                </a:lnTo>
                <a:lnTo>
                  <a:pt x="174989" y="55399"/>
                </a:lnTo>
                <a:lnTo>
                  <a:pt x="129126" y="89009"/>
                </a:lnTo>
                <a:lnTo>
                  <a:pt x="89009" y="129126"/>
                </a:lnTo>
                <a:lnTo>
                  <a:pt x="55399" y="174989"/>
                </a:lnTo>
                <a:lnTo>
                  <a:pt x="29058" y="225836"/>
                </a:lnTo>
                <a:lnTo>
                  <a:pt x="10746" y="280907"/>
                </a:lnTo>
                <a:lnTo>
                  <a:pt x="1225" y="339440"/>
                </a:lnTo>
                <a:lnTo>
                  <a:pt x="0" y="369766"/>
                </a:lnTo>
                <a:lnTo>
                  <a:pt x="0" y="1848806"/>
                </a:lnTo>
                <a:lnTo>
                  <a:pt x="4839" y="1908784"/>
                </a:lnTo>
                <a:lnTo>
                  <a:pt x="18851" y="1965681"/>
                </a:lnTo>
                <a:lnTo>
                  <a:pt x="41272" y="2018735"/>
                </a:lnTo>
                <a:lnTo>
                  <a:pt x="71343" y="2067186"/>
                </a:lnTo>
                <a:lnTo>
                  <a:pt x="108302" y="2110271"/>
                </a:lnTo>
                <a:lnTo>
                  <a:pt x="151387" y="2147229"/>
                </a:lnTo>
                <a:lnTo>
                  <a:pt x="199837" y="2177300"/>
                </a:lnTo>
                <a:lnTo>
                  <a:pt x="252892" y="2199722"/>
                </a:lnTo>
                <a:lnTo>
                  <a:pt x="309788" y="2213733"/>
                </a:lnTo>
                <a:lnTo>
                  <a:pt x="369766" y="2218573"/>
                </a:lnTo>
                <a:lnTo>
                  <a:pt x="5824621" y="2218573"/>
                </a:lnTo>
                <a:lnTo>
                  <a:pt x="5884599" y="2213733"/>
                </a:lnTo>
                <a:lnTo>
                  <a:pt x="5941495" y="2199722"/>
                </a:lnTo>
                <a:lnTo>
                  <a:pt x="5994549" y="2177300"/>
                </a:lnTo>
                <a:lnTo>
                  <a:pt x="6043000" y="2147229"/>
                </a:lnTo>
                <a:lnTo>
                  <a:pt x="6086085" y="2110271"/>
                </a:lnTo>
                <a:lnTo>
                  <a:pt x="6123043" y="2067186"/>
                </a:lnTo>
                <a:lnTo>
                  <a:pt x="6153114" y="2018735"/>
                </a:lnTo>
                <a:lnTo>
                  <a:pt x="6175536" y="1965681"/>
                </a:lnTo>
                <a:lnTo>
                  <a:pt x="6189547" y="1908784"/>
                </a:lnTo>
                <a:lnTo>
                  <a:pt x="6194386" y="1848806"/>
                </a:lnTo>
                <a:lnTo>
                  <a:pt x="6194386" y="369766"/>
                </a:lnTo>
                <a:lnTo>
                  <a:pt x="6189547" y="309788"/>
                </a:lnTo>
                <a:lnTo>
                  <a:pt x="6175536" y="252891"/>
                </a:lnTo>
                <a:lnTo>
                  <a:pt x="6153114" y="199837"/>
                </a:lnTo>
                <a:lnTo>
                  <a:pt x="6123043" y="151387"/>
                </a:lnTo>
                <a:lnTo>
                  <a:pt x="6086085" y="108301"/>
                </a:lnTo>
                <a:lnTo>
                  <a:pt x="6043000" y="71343"/>
                </a:lnTo>
                <a:lnTo>
                  <a:pt x="5994549" y="41272"/>
                </a:lnTo>
                <a:lnTo>
                  <a:pt x="5941495" y="18850"/>
                </a:lnTo>
                <a:lnTo>
                  <a:pt x="5884599" y="4839"/>
                </a:lnTo>
                <a:lnTo>
                  <a:pt x="5824621" y="0"/>
                </a:lnTo>
                <a:close/>
              </a:path>
            </a:pathLst>
          </a:custGeom>
          <a:solidFill>
            <a:srgbClr val="800000"/>
          </a:solidFill>
        </p:spPr>
        <p:txBody>
          <a:bodyPr wrap="square" lIns="0" tIns="0" rIns="0" bIns="0" rtlCol="0"/>
          <a:lstStyle/>
          <a:p>
            <a:endParaRPr/>
          </a:p>
        </p:txBody>
      </p:sp>
      <p:sp>
        <p:nvSpPr>
          <p:cNvPr id="12" name="object 12"/>
          <p:cNvSpPr txBox="1">
            <a:spLocks noGrp="1"/>
          </p:cNvSpPr>
          <p:nvPr>
            <p:ph type="body" idx="1"/>
          </p:nvPr>
        </p:nvSpPr>
        <p:spPr>
          <a:xfrm>
            <a:off x="2126751" y="2659474"/>
            <a:ext cx="4890495" cy="3016210"/>
          </a:xfrm>
          <a:prstGeom prst="rect">
            <a:avLst/>
          </a:prstGeom>
        </p:spPr>
        <p:txBody>
          <a:bodyPr vert="horz" wrap="square" lIns="0" tIns="0" rIns="0" bIns="0" rtlCol="0">
            <a:spAutoFit/>
          </a:bodyPr>
          <a:lstStyle/>
          <a:p>
            <a:pPr algn="ctr">
              <a:lnSpc>
                <a:spcPct val="100000"/>
              </a:lnSpc>
            </a:pPr>
            <a:r>
              <a:rPr b="0" spc="-5" dirty="0"/>
              <a:t>e</a:t>
            </a:r>
            <a:r>
              <a:rPr b="0" spc="-35" dirty="0"/>
              <a:t>dT</a:t>
            </a:r>
            <a:r>
              <a:rPr b="0" spc="-400" dirty="0"/>
              <a:t>P</a:t>
            </a:r>
            <a:r>
              <a:rPr b="0" spc="-5" dirty="0"/>
              <a:t>A</a:t>
            </a:r>
            <a:r>
              <a:rPr b="0" spc="-15" dirty="0"/>
              <a:t>.</a:t>
            </a:r>
            <a:r>
              <a:rPr b="0" spc="-5" dirty="0"/>
              <a:t>aac</a:t>
            </a:r>
            <a:r>
              <a:rPr b="0" dirty="0"/>
              <a:t>t</a:t>
            </a:r>
            <a:r>
              <a:rPr b="0" spc="-5" dirty="0"/>
              <a:t>e</a:t>
            </a:r>
            <a:r>
              <a:rPr b="0" spc="-15" dirty="0"/>
              <a:t>.</a:t>
            </a:r>
            <a:r>
              <a:rPr b="0" spc="-35" dirty="0"/>
              <a:t>o</a:t>
            </a:r>
            <a:r>
              <a:rPr b="0" dirty="0"/>
              <a:t>r</a:t>
            </a:r>
            <a:r>
              <a:rPr b="0" spc="-30" dirty="0"/>
              <a:t>g</a:t>
            </a:r>
          </a:p>
          <a:p>
            <a:pPr>
              <a:lnSpc>
                <a:spcPct val="100000"/>
              </a:lnSpc>
            </a:pPr>
            <a:endParaRPr spc="-30" dirty="0"/>
          </a:p>
          <a:p>
            <a:pPr algn="ctr">
              <a:lnSpc>
                <a:spcPct val="100000"/>
              </a:lnSpc>
            </a:pPr>
            <a:endParaRPr lang="en-US" b="0" spc="-35" dirty="0"/>
          </a:p>
          <a:p>
            <a:pPr algn="ctr">
              <a:lnSpc>
                <a:spcPct val="100000"/>
              </a:lnSpc>
            </a:pPr>
            <a:r>
              <a:rPr b="0" spc="-35" dirty="0" err="1"/>
              <a:t>ed</a:t>
            </a:r>
            <a:r>
              <a:rPr b="0" spc="-30" dirty="0" err="1"/>
              <a:t>T</a:t>
            </a:r>
            <a:r>
              <a:rPr b="0" spc="-395" dirty="0" err="1"/>
              <a:t>P</a:t>
            </a:r>
            <a:r>
              <a:rPr b="0" spc="-5" dirty="0" err="1"/>
              <a:t>A.com</a:t>
            </a:r>
            <a:endParaRPr b="0" spc="-5" dirty="0"/>
          </a:p>
        </p:txBody>
      </p:sp>
    </p:spTree>
    <p:extLst>
      <p:ext uri="{BB962C8B-B14F-4D97-AF65-F5344CB8AC3E}">
        <p14:creationId xmlns:p14="http://schemas.microsoft.com/office/powerpoint/2010/main" val="1137309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object 5">
            <a:extLst>
              <a:ext uri="{FF2B5EF4-FFF2-40B4-BE49-F238E27FC236}">
                <a16:creationId xmlns:a16="http://schemas.microsoft.com/office/drawing/2014/main" id="{4557F173-F83D-438A-9C39-5F21C57BEC13}"/>
              </a:ext>
            </a:extLst>
          </p:cNvPr>
          <p:cNvSpPr txBox="1">
            <a:spLocks noChangeArrowheads="1"/>
          </p:cNvSpPr>
          <p:nvPr/>
        </p:nvSpPr>
        <p:spPr bwMode="auto">
          <a:xfrm>
            <a:off x="1028700" y="762000"/>
            <a:ext cx="7086600" cy="299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spcBef>
                <a:spcPct val="20000"/>
              </a:spcBef>
              <a:buChar char="•"/>
              <a:defRPr sz="2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9pPr>
          </a:lstStyle>
          <a:p>
            <a:pPr algn="ctr">
              <a:lnSpc>
                <a:spcPct val="101000"/>
              </a:lnSpc>
              <a:spcBef>
                <a:spcPct val="0"/>
              </a:spcBef>
              <a:buFontTx/>
              <a:buNone/>
            </a:pPr>
            <a:r>
              <a:rPr lang="en-US" altLang="en-US" sz="2400" b="1" dirty="0" err="1">
                <a:latin typeface="Arial" panose="020B0604020202020204" pitchFamily="34" charset="0"/>
                <a:cs typeface="Arial" panose="020B0604020202020204" pitchFamily="34" charset="0"/>
              </a:rPr>
              <a:t>edTPA</a:t>
            </a:r>
            <a:r>
              <a:rPr lang="en-US" altLang="en-US" sz="2400" b="1" dirty="0">
                <a:latin typeface="Arial" panose="020B0604020202020204" pitchFamily="34" charset="0"/>
                <a:cs typeface="Arial" panose="020B0604020202020204" pitchFamily="34" charset="0"/>
              </a:rPr>
              <a:t> Resource Library &amp; Online Community </a:t>
            </a:r>
            <a:r>
              <a:rPr lang="en-US" altLang="en-US" dirty="0">
                <a:latin typeface="Arial" panose="020B0604020202020204" pitchFamily="34" charset="0"/>
                <a:cs typeface="Arial" panose="020B0604020202020204" pitchFamily="34" charset="0"/>
                <a:hlinkClick r:id="rId3"/>
              </a:rPr>
              <a:t>edTPA.AACTE.org</a:t>
            </a:r>
            <a:endParaRPr lang="en-US" altLang="en-US" dirty="0">
              <a:latin typeface="Arial" panose="020B0604020202020204" pitchFamily="34" charset="0"/>
              <a:cs typeface="Arial" panose="020B0604020202020204" pitchFamily="34" charset="0"/>
            </a:endParaRPr>
          </a:p>
          <a:p>
            <a:pPr algn="ctr">
              <a:lnSpc>
                <a:spcPct val="101000"/>
              </a:lnSpc>
              <a:spcBef>
                <a:spcPct val="0"/>
              </a:spcBef>
              <a:buFontTx/>
              <a:buNone/>
            </a:pPr>
            <a:endParaRPr lang="en-US" altLang="en-US" sz="1600" dirty="0">
              <a:latin typeface="Arial" panose="020B0604020202020204" pitchFamily="34" charset="0"/>
              <a:cs typeface="Arial" panose="020B0604020202020204" pitchFamily="34" charset="0"/>
            </a:endParaRPr>
          </a:p>
          <a:p>
            <a:pPr algn="ctr">
              <a:lnSpc>
                <a:spcPct val="101000"/>
              </a:lnSpc>
              <a:spcBef>
                <a:spcPct val="0"/>
              </a:spcBef>
              <a:buFontTx/>
              <a:buNone/>
            </a:pPr>
            <a:r>
              <a:rPr lang="en-US" altLang="en-US" sz="2400" b="1" dirty="0" err="1">
                <a:latin typeface="Arial" panose="020B0604020202020204" pitchFamily="34" charset="0"/>
                <a:cs typeface="Arial" panose="020B0604020202020204" pitchFamily="34" charset="0"/>
              </a:rPr>
              <a:t>EdReports</a:t>
            </a:r>
            <a:endParaRPr lang="en-US" altLang="en-US" sz="2400" b="1" dirty="0">
              <a:latin typeface="Arial" panose="020B0604020202020204" pitchFamily="34" charset="0"/>
              <a:cs typeface="Arial" panose="020B0604020202020204" pitchFamily="34" charset="0"/>
            </a:endParaRPr>
          </a:p>
          <a:p>
            <a:pPr algn="ctr">
              <a:lnSpc>
                <a:spcPct val="101000"/>
              </a:lnSpc>
              <a:spcBef>
                <a:spcPct val="0"/>
              </a:spcBef>
              <a:buFontTx/>
              <a:buNone/>
            </a:pPr>
            <a:r>
              <a:rPr lang="en-US" altLang="en-US" dirty="0">
                <a:latin typeface="Arial" panose="020B0604020202020204" pitchFamily="34" charset="0"/>
                <a:cs typeface="Arial" panose="020B0604020202020204" pitchFamily="34" charset="0"/>
                <a:hlinkClick r:id="rId4"/>
              </a:rPr>
              <a:t>es-raproductsupport@pearson.com</a:t>
            </a:r>
            <a:endParaRPr lang="en-US" altLang="en-US" dirty="0">
              <a:latin typeface="Arial" panose="020B0604020202020204" pitchFamily="34" charset="0"/>
              <a:cs typeface="Arial" panose="020B0604020202020204" pitchFamily="34" charset="0"/>
            </a:endParaRPr>
          </a:p>
          <a:p>
            <a:pPr algn="ctr">
              <a:lnSpc>
                <a:spcPct val="101000"/>
              </a:lnSpc>
              <a:spcBef>
                <a:spcPct val="0"/>
              </a:spcBef>
              <a:buFontTx/>
              <a:buNone/>
            </a:pPr>
            <a:endParaRPr lang="en-US" altLang="en-US" sz="2400" dirty="0">
              <a:latin typeface="Arial" panose="020B0604020202020204" pitchFamily="34" charset="0"/>
              <a:cs typeface="Arial" panose="020B0604020202020204" pitchFamily="34" charset="0"/>
            </a:endParaRPr>
          </a:p>
          <a:p>
            <a:pPr algn="ctr">
              <a:lnSpc>
                <a:spcPct val="101000"/>
              </a:lnSpc>
              <a:spcBef>
                <a:spcPct val="0"/>
              </a:spcBef>
              <a:buFontTx/>
              <a:buNone/>
            </a:pPr>
            <a:r>
              <a:rPr lang="en-US" altLang="en-US" sz="2400" b="1" dirty="0">
                <a:latin typeface="Arial" panose="020B0604020202020204" pitchFamily="34" charset="0"/>
                <a:cs typeface="Arial" panose="020B0604020202020204" pitchFamily="34" charset="0"/>
              </a:rPr>
              <a:t>Educator Preparation Program Support</a:t>
            </a:r>
          </a:p>
          <a:p>
            <a:pPr algn="ctr">
              <a:lnSpc>
                <a:spcPct val="101000"/>
              </a:lnSpc>
              <a:spcBef>
                <a:spcPct val="0"/>
              </a:spcBef>
              <a:buFontTx/>
              <a:buNone/>
            </a:pPr>
            <a:r>
              <a:rPr lang="en-US" altLang="en-US" dirty="0">
                <a:latin typeface="Arial" panose="020B0604020202020204" pitchFamily="34" charset="0"/>
                <a:cs typeface="Arial" panose="020B0604020202020204" pitchFamily="34" charset="0"/>
                <a:hlinkClick r:id="rId5"/>
              </a:rPr>
              <a:t>edTPAEPPSupport@pearson.com</a:t>
            </a:r>
            <a:endParaRPr lang="en-US" altLang="en-US" dirty="0">
              <a:latin typeface="Arial" panose="020B0604020202020204" pitchFamily="34" charset="0"/>
              <a:cs typeface="Arial" panose="020B0604020202020204" pitchFamily="34" charset="0"/>
            </a:endParaRPr>
          </a:p>
          <a:p>
            <a:pPr algn="ctr">
              <a:lnSpc>
                <a:spcPct val="101000"/>
              </a:lnSpc>
              <a:spcBef>
                <a:spcPct val="0"/>
              </a:spcBef>
              <a:buFontTx/>
              <a:buNone/>
            </a:pPr>
            <a:endParaRPr lang="en-US" altLang="en-US" sz="1800" dirty="0">
              <a:latin typeface="Arial" panose="020B0604020202020204" pitchFamily="34" charset="0"/>
              <a:cs typeface="Arial" panose="020B0604020202020204" pitchFamily="34" charset="0"/>
            </a:endParaRPr>
          </a:p>
        </p:txBody>
      </p:sp>
      <p:sp>
        <p:nvSpPr>
          <p:cNvPr id="57347" name="object 3">
            <a:extLst>
              <a:ext uri="{FF2B5EF4-FFF2-40B4-BE49-F238E27FC236}">
                <a16:creationId xmlns:a16="http://schemas.microsoft.com/office/drawing/2014/main" id="{2C26F18A-A16D-456A-A0E4-F11392BA7CCF}"/>
              </a:ext>
            </a:extLst>
          </p:cNvPr>
          <p:cNvSpPr>
            <a:spLocks noChangeArrowheads="1"/>
          </p:cNvSpPr>
          <p:nvPr/>
        </p:nvSpPr>
        <p:spPr bwMode="auto">
          <a:xfrm>
            <a:off x="7924800" y="5969000"/>
            <a:ext cx="1060450" cy="3476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0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14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12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800">
              <a:latin typeface="Arial" panose="020B0604020202020204" pitchFamily="34" charset="0"/>
            </a:endParaRPr>
          </a:p>
        </p:txBody>
      </p:sp>
      <p:sp>
        <p:nvSpPr>
          <p:cNvPr id="5" name="Rectangle 4">
            <a:extLst>
              <a:ext uri="{FF2B5EF4-FFF2-40B4-BE49-F238E27FC236}">
                <a16:creationId xmlns:a16="http://schemas.microsoft.com/office/drawing/2014/main" id="{EC8ECB49-9CA8-8E40-A0F9-4565ED691D90}"/>
              </a:ext>
            </a:extLst>
          </p:cNvPr>
          <p:cNvSpPr/>
          <p:nvPr/>
        </p:nvSpPr>
        <p:spPr>
          <a:xfrm>
            <a:off x="228600" y="4333664"/>
            <a:ext cx="5715000" cy="954107"/>
          </a:xfrm>
          <a:prstGeom prst="rect">
            <a:avLst/>
          </a:prstGeom>
        </p:spPr>
        <p:txBody>
          <a:bodyPr wrap="square">
            <a:spAutoFit/>
          </a:bodyPr>
          <a:lstStyle/>
          <a:p>
            <a:pPr marL="1059815" marR="1230630" indent="-635" algn="ctr">
              <a:lnSpc>
                <a:spcPct val="100200"/>
              </a:lnSpc>
            </a:pPr>
            <a:r>
              <a:rPr lang="en-US" sz="2000" b="1" dirty="0">
                <a:solidFill>
                  <a:srgbClr val="991D20"/>
                </a:solidFill>
                <a:latin typeface="Arial"/>
                <a:cs typeface="Arial"/>
              </a:rPr>
              <a:t>Ke</a:t>
            </a:r>
            <a:r>
              <a:rPr lang="en-US" sz="2000" b="1" spc="-15" dirty="0">
                <a:solidFill>
                  <a:srgbClr val="991D20"/>
                </a:solidFill>
                <a:latin typeface="Arial"/>
                <a:cs typeface="Arial"/>
              </a:rPr>
              <a:t>lli</a:t>
            </a:r>
            <a:r>
              <a:rPr lang="en-US" sz="2000" b="1" dirty="0">
                <a:solidFill>
                  <a:srgbClr val="991D20"/>
                </a:solidFill>
                <a:latin typeface="Arial"/>
                <a:cs typeface="Arial"/>
              </a:rPr>
              <a:t>e</a:t>
            </a:r>
            <a:r>
              <a:rPr lang="en-US" sz="2000" b="1" spc="-5" dirty="0">
                <a:solidFill>
                  <a:srgbClr val="991D20"/>
                </a:solidFill>
                <a:latin typeface="Arial"/>
                <a:cs typeface="Arial"/>
              </a:rPr>
              <a:t> </a:t>
            </a:r>
            <a:r>
              <a:rPr lang="en-US" sz="2000" b="1" dirty="0">
                <a:solidFill>
                  <a:srgbClr val="991D20"/>
                </a:solidFill>
                <a:latin typeface="Arial"/>
                <a:cs typeface="Arial"/>
              </a:rPr>
              <a:t>Cra</a:t>
            </a:r>
            <a:r>
              <a:rPr lang="en-US" sz="2000" b="1" spc="-25" dirty="0">
                <a:solidFill>
                  <a:srgbClr val="991D20"/>
                </a:solidFill>
                <a:latin typeface="Arial"/>
                <a:cs typeface="Arial"/>
              </a:rPr>
              <a:t>w</a:t>
            </a:r>
            <a:r>
              <a:rPr lang="en-US" sz="2000" b="1" spc="-10" dirty="0">
                <a:solidFill>
                  <a:srgbClr val="991D20"/>
                </a:solidFill>
                <a:latin typeface="Arial"/>
                <a:cs typeface="Arial"/>
              </a:rPr>
              <a:t>f</a:t>
            </a:r>
            <a:r>
              <a:rPr lang="en-US" sz="2000" b="1" spc="-20" dirty="0">
                <a:solidFill>
                  <a:srgbClr val="991D20"/>
                </a:solidFill>
                <a:latin typeface="Arial"/>
                <a:cs typeface="Arial"/>
              </a:rPr>
              <a:t>o</a:t>
            </a:r>
            <a:r>
              <a:rPr lang="en-US" sz="2000" b="1" dirty="0">
                <a:solidFill>
                  <a:srgbClr val="991D20"/>
                </a:solidFill>
                <a:latin typeface="Arial"/>
                <a:cs typeface="Arial"/>
              </a:rPr>
              <a:t>r</a:t>
            </a:r>
            <a:r>
              <a:rPr lang="en-US" sz="2000" b="1" spc="-15" dirty="0">
                <a:solidFill>
                  <a:srgbClr val="991D20"/>
                </a:solidFill>
                <a:latin typeface="Arial"/>
                <a:cs typeface="Arial"/>
              </a:rPr>
              <a:t>d</a:t>
            </a:r>
            <a:r>
              <a:rPr lang="en-US" sz="2000" b="1" spc="-10" dirty="0">
                <a:solidFill>
                  <a:srgbClr val="991D20"/>
                </a:solidFill>
                <a:latin typeface="Arial"/>
                <a:cs typeface="Arial"/>
              </a:rPr>
              <a:t> </a:t>
            </a:r>
            <a:r>
              <a:rPr lang="en-US" u="heavy" spc="-15" dirty="0">
                <a:solidFill>
                  <a:srgbClr val="009999"/>
                </a:solidFill>
                <a:latin typeface="Arial"/>
                <a:cs typeface="Arial"/>
                <a:hlinkClick r:id="rId7"/>
              </a:rPr>
              <a:t>K</a:t>
            </a:r>
            <a:r>
              <a:rPr lang="en-US" u="heavy" dirty="0">
                <a:solidFill>
                  <a:srgbClr val="009999"/>
                </a:solidFill>
                <a:latin typeface="Arial"/>
                <a:cs typeface="Arial"/>
                <a:hlinkClick r:id="rId7"/>
              </a:rPr>
              <a:t>e</a:t>
            </a:r>
            <a:r>
              <a:rPr lang="en-US" u="heavy" spc="5" dirty="0">
                <a:solidFill>
                  <a:srgbClr val="009999"/>
                </a:solidFill>
                <a:latin typeface="Arial"/>
                <a:cs typeface="Arial"/>
                <a:hlinkClick r:id="rId7"/>
              </a:rPr>
              <a:t>lli</a:t>
            </a:r>
            <a:r>
              <a:rPr lang="en-US" u="heavy" dirty="0">
                <a:solidFill>
                  <a:srgbClr val="009999"/>
                </a:solidFill>
                <a:latin typeface="Arial"/>
                <a:cs typeface="Arial"/>
                <a:hlinkClick r:id="rId7"/>
              </a:rPr>
              <a:t>e</a:t>
            </a:r>
            <a:r>
              <a:rPr lang="en-US" u="heavy" spc="-20" dirty="0">
                <a:solidFill>
                  <a:srgbClr val="009999"/>
                </a:solidFill>
                <a:latin typeface="Arial"/>
                <a:cs typeface="Arial"/>
                <a:hlinkClick r:id="rId7"/>
              </a:rPr>
              <a:t>.</a:t>
            </a:r>
            <a:r>
              <a:rPr lang="en-US" u="heavy" spc="5" dirty="0">
                <a:solidFill>
                  <a:srgbClr val="009999"/>
                </a:solidFill>
                <a:latin typeface="Arial"/>
                <a:cs typeface="Arial"/>
                <a:hlinkClick r:id="rId7"/>
              </a:rPr>
              <a:t>C</a:t>
            </a:r>
            <a:r>
              <a:rPr lang="en-US" u="heavy" spc="-5" dirty="0">
                <a:solidFill>
                  <a:srgbClr val="009999"/>
                </a:solidFill>
                <a:latin typeface="Arial"/>
                <a:cs typeface="Arial"/>
                <a:hlinkClick r:id="rId7"/>
              </a:rPr>
              <a:t>r</a:t>
            </a:r>
            <a:r>
              <a:rPr lang="en-US" u="heavy" dirty="0">
                <a:solidFill>
                  <a:srgbClr val="009999"/>
                </a:solidFill>
                <a:latin typeface="Arial"/>
                <a:cs typeface="Arial"/>
                <a:hlinkClick r:id="rId7"/>
              </a:rPr>
              <a:t>a</a:t>
            </a:r>
            <a:r>
              <a:rPr lang="en-US" u="heavy" spc="5" dirty="0">
                <a:solidFill>
                  <a:srgbClr val="009999"/>
                </a:solidFill>
                <a:latin typeface="Arial"/>
                <a:cs typeface="Arial"/>
                <a:hlinkClick r:id="rId7"/>
              </a:rPr>
              <a:t>w</a:t>
            </a:r>
            <a:r>
              <a:rPr lang="en-US" u="heavy" spc="-20" dirty="0">
                <a:solidFill>
                  <a:srgbClr val="009999"/>
                </a:solidFill>
                <a:latin typeface="Arial"/>
                <a:cs typeface="Arial"/>
                <a:hlinkClick r:id="rId7"/>
              </a:rPr>
              <a:t>f</a:t>
            </a:r>
            <a:r>
              <a:rPr lang="en-US" u="heavy" dirty="0">
                <a:solidFill>
                  <a:srgbClr val="009999"/>
                </a:solidFill>
                <a:latin typeface="Arial"/>
                <a:cs typeface="Arial"/>
                <a:hlinkClick r:id="rId7"/>
              </a:rPr>
              <a:t>o</a:t>
            </a:r>
            <a:r>
              <a:rPr lang="en-US" u="heavy" spc="-5" dirty="0">
                <a:solidFill>
                  <a:srgbClr val="009999"/>
                </a:solidFill>
                <a:latin typeface="Arial"/>
                <a:cs typeface="Arial"/>
                <a:hlinkClick r:id="rId7"/>
              </a:rPr>
              <a:t>r</a:t>
            </a:r>
            <a:r>
              <a:rPr lang="en-US" u="heavy" dirty="0">
                <a:solidFill>
                  <a:srgbClr val="009999"/>
                </a:solidFill>
                <a:latin typeface="Arial"/>
                <a:cs typeface="Arial"/>
                <a:hlinkClick r:id="rId7"/>
              </a:rPr>
              <a:t>d</a:t>
            </a:r>
            <a:r>
              <a:rPr lang="en-US" u="heavy" spc="-10" dirty="0">
                <a:solidFill>
                  <a:srgbClr val="009999"/>
                </a:solidFill>
                <a:latin typeface="Arial"/>
                <a:cs typeface="Arial"/>
                <a:hlinkClick r:id="rId7"/>
              </a:rPr>
              <a:t>@</a:t>
            </a:r>
            <a:r>
              <a:rPr lang="en-US" u="heavy" dirty="0">
                <a:solidFill>
                  <a:srgbClr val="009999"/>
                </a:solidFill>
                <a:latin typeface="Arial"/>
                <a:cs typeface="Arial"/>
                <a:hlinkClick r:id="rId7"/>
              </a:rPr>
              <a:t>pea</a:t>
            </a:r>
            <a:r>
              <a:rPr lang="en-US" u="heavy" spc="-5" dirty="0">
                <a:solidFill>
                  <a:srgbClr val="009999"/>
                </a:solidFill>
                <a:latin typeface="Arial"/>
                <a:cs typeface="Arial"/>
                <a:hlinkClick r:id="rId7"/>
              </a:rPr>
              <a:t>r</a:t>
            </a:r>
            <a:r>
              <a:rPr lang="en-US" u="heavy" dirty="0">
                <a:solidFill>
                  <a:srgbClr val="009999"/>
                </a:solidFill>
                <a:latin typeface="Arial"/>
                <a:cs typeface="Arial"/>
                <a:hlinkClick r:id="rId7"/>
              </a:rPr>
              <a:t>son</a:t>
            </a:r>
            <a:r>
              <a:rPr lang="en-US" u="heavy" spc="-20" dirty="0">
                <a:solidFill>
                  <a:srgbClr val="009999"/>
                </a:solidFill>
                <a:latin typeface="Arial"/>
                <a:cs typeface="Arial"/>
                <a:hlinkClick r:id="rId7"/>
              </a:rPr>
              <a:t>.</a:t>
            </a:r>
            <a:r>
              <a:rPr lang="en-US" u="heavy" dirty="0">
                <a:solidFill>
                  <a:srgbClr val="009999"/>
                </a:solidFill>
                <a:latin typeface="Arial"/>
                <a:cs typeface="Arial"/>
                <a:hlinkClick r:id="rId7"/>
              </a:rPr>
              <a:t>com</a:t>
            </a:r>
            <a:r>
              <a:rPr lang="en-US" dirty="0">
                <a:solidFill>
                  <a:srgbClr val="009999"/>
                </a:solidFill>
                <a:latin typeface="Arial"/>
                <a:cs typeface="Arial"/>
              </a:rPr>
              <a:t> </a:t>
            </a:r>
            <a:r>
              <a:rPr lang="en-US" dirty="0">
                <a:solidFill>
                  <a:srgbClr val="991D20"/>
                </a:solidFill>
                <a:latin typeface="Arial"/>
                <a:cs typeface="Arial"/>
              </a:rPr>
              <a:t>304</a:t>
            </a:r>
            <a:r>
              <a:rPr lang="en-US" spc="-5" dirty="0">
                <a:solidFill>
                  <a:srgbClr val="991D20"/>
                </a:solidFill>
                <a:latin typeface="Arial"/>
                <a:cs typeface="Arial"/>
              </a:rPr>
              <a:t>-</a:t>
            </a:r>
            <a:r>
              <a:rPr lang="en-US" dirty="0">
                <a:solidFill>
                  <a:srgbClr val="991D20"/>
                </a:solidFill>
                <a:latin typeface="Arial"/>
                <a:cs typeface="Arial"/>
              </a:rPr>
              <a:t>549</a:t>
            </a:r>
            <a:r>
              <a:rPr lang="en-US" spc="-5" dirty="0">
                <a:solidFill>
                  <a:srgbClr val="991D20"/>
                </a:solidFill>
                <a:latin typeface="Arial"/>
                <a:cs typeface="Arial"/>
              </a:rPr>
              <a:t>-</a:t>
            </a:r>
            <a:r>
              <a:rPr lang="en-US" dirty="0">
                <a:solidFill>
                  <a:srgbClr val="991D20"/>
                </a:solidFill>
                <a:latin typeface="Arial"/>
                <a:cs typeface="Arial"/>
              </a:rPr>
              <a:t>4869</a:t>
            </a:r>
            <a:endParaRPr lang="en-US" dirty="0">
              <a:latin typeface="Arial"/>
              <a:cs typeface="Arial"/>
            </a:endParaRPr>
          </a:p>
        </p:txBody>
      </p:sp>
      <p:sp>
        <p:nvSpPr>
          <p:cNvPr id="8" name="Rectangle 7">
            <a:extLst>
              <a:ext uri="{FF2B5EF4-FFF2-40B4-BE49-F238E27FC236}">
                <a16:creationId xmlns:a16="http://schemas.microsoft.com/office/drawing/2014/main" id="{6FBE9349-CC85-614E-B214-7FFF4AFED4DC}"/>
              </a:ext>
            </a:extLst>
          </p:cNvPr>
          <p:cNvSpPr/>
          <p:nvPr/>
        </p:nvSpPr>
        <p:spPr>
          <a:xfrm>
            <a:off x="3733800" y="4333664"/>
            <a:ext cx="5398168" cy="954107"/>
          </a:xfrm>
          <a:prstGeom prst="rect">
            <a:avLst/>
          </a:prstGeom>
        </p:spPr>
        <p:txBody>
          <a:bodyPr wrap="square">
            <a:spAutoFit/>
          </a:bodyPr>
          <a:lstStyle/>
          <a:p>
            <a:pPr marL="1059815" marR="1230630" indent="-635" algn="ctr">
              <a:lnSpc>
                <a:spcPct val="100200"/>
              </a:lnSpc>
              <a:spcBef>
                <a:spcPct val="0"/>
              </a:spcBef>
              <a:buFontTx/>
              <a:buNone/>
            </a:pPr>
            <a:r>
              <a:rPr lang="en-US" altLang="en-US" sz="2000" b="1" dirty="0">
                <a:solidFill>
                  <a:srgbClr val="991D20"/>
                </a:solidFill>
                <a:latin typeface="Arial"/>
                <a:cs typeface="Arial"/>
              </a:rPr>
              <a:t>Jerry Bush</a:t>
            </a:r>
          </a:p>
          <a:p>
            <a:pPr marL="1059815" marR="1230630" indent="-635" algn="ctr">
              <a:lnSpc>
                <a:spcPct val="100200"/>
              </a:lnSpc>
              <a:spcBef>
                <a:spcPct val="0"/>
              </a:spcBef>
              <a:buFontTx/>
              <a:buNone/>
            </a:pPr>
            <a:r>
              <a:rPr lang="en-US" altLang="en-US" dirty="0">
                <a:solidFill>
                  <a:srgbClr val="1624DE"/>
                </a:solidFill>
                <a:latin typeface="Arial"/>
                <a:cs typeface="Arial"/>
                <a:hlinkClick r:id="rId8">
                  <a:extLst>
                    <a:ext uri="{A12FA001-AC4F-418D-AE19-62706E023703}">
                      <ahyp:hlinkClr xmlns:ahyp="http://schemas.microsoft.com/office/drawing/2018/hyperlinkcolor" val="tx"/>
                    </a:ext>
                  </a:extLst>
                </a:hlinkClick>
              </a:rPr>
              <a:t>Jerry.Bush@pearson.com</a:t>
            </a:r>
            <a:r>
              <a:rPr lang="en-US" altLang="en-US" dirty="0">
                <a:solidFill>
                  <a:srgbClr val="1624DE"/>
                </a:solidFill>
                <a:latin typeface="Arial"/>
                <a:cs typeface="Arial"/>
              </a:rPr>
              <a:t> </a:t>
            </a:r>
          </a:p>
          <a:p>
            <a:pPr marL="1059815" marR="1230630" indent="-635" algn="ctr">
              <a:lnSpc>
                <a:spcPct val="100200"/>
              </a:lnSpc>
              <a:spcBef>
                <a:spcPct val="0"/>
              </a:spcBef>
              <a:buFontTx/>
              <a:buNone/>
            </a:pPr>
            <a:r>
              <a:rPr lang="en-US" altLang="en-US" dirty="0">
                <a:solidFill>
                  <a:srgbClr val="991D20"/>
                </a:solidFill>
                <a:latin typeface="Arial"/>
                <a:cs typeface="Arial"/>
              </a:rPr>
              <a:t>615-417-2416</a:t>
            </a:r>
          </a:p>
        </p:txBody>
      </p:sp>
    </p:spTree>
    <p:extLst>
      <p:ext uri="{BB962C8B-B14F-4D97-AF65-F5344CB8AC3E}">
        <p14:creationId xmlns:p14="http://schemas.microsoft.com/office/powerpoint/2010/main" val="2534693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51768"/>
            <a:ext cx="9144000" cy="0"/>
          </a:xfrm>
          <a:custGeom>
            <a:avLst/>
            <a:gdLst/>
            <a:ahLst/>
            <a:cxnLst/>
            <a:rect l="l" t="t" r="r" b="b"/>
            <a:pathLst>
              <a:path w="9144000">
                <a:moveTo>
                  <a:pt x="0" y="0"/>
                </a:moveTo>
                <a:lnTo>
                  <a:pt x="9144000" y="0"/>
                </a:lnTo>
              </a:path>
            </a:pathLst>
          </a:custGeom>
          <a:ln w="47307">
            <a:solidFill>
              <a:srgbClr val="808080"/>
            </a:solidFill>
          </a:ln>
        </p:spPr>
        <p:txBody>
          <a:bodyPr wrap="square" lIns="0" tIns="0" rIns="0" bIns="0" rtlCol="0"/>
          <a:lstStyle/>
          <a:p>
            <a:endParaRPr/>
          </a:p>
        </p:txBody>
      </p:sp>
      <p:sp>
        <p:nvSpPr>
          <p:cNvPr id="3" name="object 3"/>
          <p:cNvSpPr/>
          <p:nvPr/>
        </p:nvSpPr>
        <p:spPr>
          <a:xfrm>
            <a:off x="7772400" y="6129337"/>
            <a:ext cx="1060450" cy="34766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35940" y="234782"/>
            <a:ext cx="8072119" cy="1019502"/>
          </a:xfrm>
          <a:prstGeom prst="rect">
            <a:avLst/>
          </a:prstGeom>
        </p:spPr>
        <p:txBody>
          <a:bodyPr vert="horz" wrap="square" lIns="0" tIns="339082" rIns="0" bIns="0" rtlCol="0">
            <a:spAutoFit/>
          </a:bodyPr>
          <a:lstStyle/>
          <a:p>
            <a:pPr marL="180975" algn="ctr">
              <a:lnSpc>
                <a:spcPct val="100000"/>
              </a:lnSpc>
            </a:pPr>
            <a:r>
              <a:rPr spc="-25" dirty="0" err="1">
                <a:latin typeface="Arial"/>
                <a:cs typeface="Arial"/>
              </a:rPr>
              <a:t>e</a:t>
            </a:r>
            <a:r>
              <a:rPr spc="-35" dirty="0" err="1">
                <a:latin typeface="Arial"/>
                <a:cs typeface="Arial"/>
              </a:rPr>
              <a:t>dT</a:t>
            </a:r>
            <a:r>
              <a:rPr dirty="0" err="1">
                <a:latin typeface="Arial"/>
                <a:cs typeface="Arial"/>
              </a:rPr>
              <a:t>PA</a:t>
            </a:r>
            <a:r>
              <a:rPr dirty="0">
                <a:latin typeface="Arial"/>
                <a:cs typeface="Arial"/>
              </a:rPr>
              <a:t> </a:t>
            </a:r>
            <a:r>
              <a:rPr lang="en-US" spc="-5" dirty="0">
                <a:latin typeface="Arial"/>
                <a:cs typeface="Arial"/>
              </a:rPr>
              <a:t>Today</a:t>
            </a:r>
            <a:endParaRPr dirty="0">
              <a:latin typeface="Arial"/>
              <a:cs typeface="Arial"/>
            </a:endParaRPr>
          </a:p>
        </p:txBody>
      </p:sp>
      <p:sp>
        <p:nvSpPr>
          <p:cNvPr id="5" name="object 5"/>
          <p:cNvSpPr txBox="1"/>
          <p:nvPr/>
        </p:nvSpPr>
        <p:spPr>
          <a:xfrm>
            <a:off x="648969" y="1684422"/>
            <a:ext cx="7846059" cy="3046988"/>
          </a:xfrm>
          <a:prstGeom prst="rect">
            <a:avLst/>
          </a:prstGeom>
        </p:spPr>
        <p:txBody>
          <a:bodyPr vert="horz" wrap="square" lIns="0" tIns="0" rIns="0" bIns="0" rtlCol="0">
            <a:spAutoFit/>
          </a:bodyPr>
          <a:lstStyle/>
          <a:p>
            <a:pPr marL="342900" indent="-342900">
              <a:spcBef>
                <a:spcPts val="600"/>
              </a:spcBef>
              <a:spcAft>
                <a:spcPts val="600"/>
              </a:spcAft>
              <a:buFont typeface="Arial" panose="020B0604020202020204" pitchFamily="34" charset="0"/>
              <a:buChar char="•"/>
            </a:pPr>
            <a:r>
              <a:rPr lang="en-US" altLang="en-US" sz="2800" dirty="0"/>
              <a:t>Over </a:t>
            </a:r>
            <a:r>
              <a:rPr lang="en-US" altLang="en-US" sz="2800" b="1" dirty="0"/>
              <a:t>870</a:t>
            </a:r>
            <a:r>
              <a:rPr lang="en-US" altLang="en-US" sz="2800" dirty="0"/>
              <a:t> participating education preparation programs</a:t>
            </a:r>
          </a:p>
          <a:p>
            <a:pPr marL="342900" indent="-342900">
              <a:spcBef>
                <a:spcPts val="600"/>
              </a:spcBef>
              <a:spcAft>
                <a:spcPts val="600"/>
              </a:spcAft>
              <a:buFont typeface="Arial" panose="020B0604020202020204" pitchFamily="34" charset="0"/>
              <a:buChar char="•"/>
            </a:pPr>
            <a:r>
              <a:rPr lang="en-US" altLang="en-US" sz="2800" dirty="0"/>
              <a:t>Presence in over </a:t>
            </a:r>
            <a:r>
              <a:rPr lang="en-US" altLang="en-US" sz="2800" b="1" dirty="0"/>
              <a:t>44</a:t>
            </a:r>
            <a:r>
              <a:rPr lang="en-US" altLang="en-US" sz="2800" dirty="0"/>
              <a:t> states</a:t>
            </a:r>
          </a:p>
          <a:p>
            <a:pPr marL="342900" indent="-342900">
              <a:spcBef>
                <a:spcPts val="600"/>
              </a:spcBef>
              <a:spcAft>
                <a:spcPts val="600"/>
              </a:spcAft>
              <a:buFont typeface="Arial" panose="020B0604020202020204" pitchFamily="34" charset="0"/>
              <a:buChar char="•"/>
            </a:pPr>
            <a:r>
              <a:rPr lang="en-US" altLang="en-US" sz="2800" b="1" dirty="0"/>
              <a:t>20</a:t>
            </a:r>
            <a:r>
              <a:rPr lang="en-US" altLang="en-US" sz="2800" dirty="0"/>
              <a:t> states with </a:t>
            </a:r>
            <a:r>
              <a:rPr lang="en-US" altLang="en-US" sz="2800" dirty="0" err="1"/>
              <a:t>edTPA</a:t>
            </a:r>
            <a:r>
              <a:rPr lang="en-US" altLang="en-US" sz="2800" dirty="0"/>
              <a:t> related policy</a:t>
            </a:r>
          </a:p>
          <a:p>
            <a:pPr marL="342900" indent="-342900">
              <a:spcBef>
                <a:spcPts val="600"/>
              </a:spcBef>
              <a:spcAft>
                <a:spcPts val="600"/>
              </a:spcAft>
              <a:buFont typeface="Arial" panose="020B0604020202020204" pitchFamily="34" charset="0"/>
              <a:buChar char="•"/>
            </a:pPr>
            <a:r>
              <a:rPr lang="en-US" altLang="en-US" sz="2800" dirty="0"/>
              <a:t>More than </a:t>
            </a:r>
            <a:r>
              <a:rPr lang="en-US" altLang="en-US" sz="2800" b="1" dirty="0"/>
              <a:t>10,660 </a:t>
            </a:r>
            <a:r>
              <a:rPr lang="en-US" altLang="en-US" sz="2800" dirty="0"/>
              <a:t>members included in the </a:t>
            </a:r>
            <a:r>
              <a:rPr lang="en-US" altLang="en-US" sz="2800" dirty="0" err="1"/>
              <a:t>edTPA</a:t>
            </a:r>
            <a:r>
              <a:rPr lang="en-US" altLang="en-US" sz="2800" dirty="0"/>
              <a:t> Online Community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767AC85-A59B-AB4A-B623-99F6EC2B22B6}"/>
              </a:ext>
            </a:extLst>
          </p:cNvPr>
          <p:cNvSpPr txBox="1"/>
          <p:nvPr/>
        </p:nvSpPr>
        <p:spPr>
          <a:xfrm>
            <a:off x="3598863" y="6310313"/>
            <a:ext cx="1946275" cy="203200"/>
          </a:xfrm>
          <a:prstGeom prst="rect">
            <a:avLst/>
          </a:prstGeom>
        </p:spPr>
        <p:txBody>
          <a:bodyPr lIns="0" tIns="0" rIns="0" bIns="0">
            <a:spAutoFit/>
          </a:bodyPr>
          <a:lstStyle/>
          <a:p>
            <a:pPr marL="12700">
              <a:defRPr/>
            </a:pPr>
            <a:r>
              <a:rPr sz="1400" spc="-15" dirty="0">
                <a:latin typeface="Arial"/>
                <a:cs typeface="Arial"/>
              </a:rPr>
              <a:t>Inte</a:t>
            </a:r>
            <a:r>
              <a:rPr sz="1400" spc="-5" dirty="0">
                <a:latin typeface="Arial"/>
                <a:cs typeface="Arial"/>
              </a:rPr>
              <a:t>rna</a:t>
            </a:r>
            <a:r>
              <a:rPr sz="1400" dirty="0">
                <a:latin typeface="Arial"/>
                <a:cs typeface="Arial"/>
              </a:rPr>
              <a:t>l</a:t>
            </a:r>
            <a:r>
              <a:rPr sz="1400" spc="-5" dirty="0">
                <a:latin typeface="Arial"/>
                <a:cs typeface="Arial"/>
              </a:rPr>
              <a:t> an</a:t>
            </a:r>
            <a:r>
              <a:rPr sz="1400" dirty="0">
                <a:latin typeface="Arial"/>
                <a:cs typeface="Arial"/>
              </a:rPr>
              <a:t>d</a:t>
            </a:r>
            <a:r>
              <a:rPr sz="1400" spc="-5" dirty="0">
                <a:latin typeface="Arial"/>
                <a:cs typeface="Arial"/>
              </a:rPr>
              <a:t> </a:t>
            </a:r>
            <a:r>
              <a:rPr sz="1400" dirty="0">
                <a:latin typeface="Arial"/>
                <a:cs typeface="Arial"/>
              </a:rPr>
              <a:t>C</a:t>
            </a:r>
            <a:r>
              <a:rPr sz="1400" spc="-5" dirty="0">
                <a:latin typeface="Arial"/>
                <a:cs typeface="Arial"/>
              </a:rPr>
              <a:t>onf</a:t>
            </a:r>
            <a:r>
              <a:rPr sz="1400" dirty="0">
                <a:latin typeface="Arial"/>
                <a:cs typeface="Arial"/>
              </a:rPr>
              <a:t>i</a:t>
            </a:r>
            <a:r>
              <a:rPr sz="1400" spc="-5" dirty="0">
                <a:latin typeface="Arial"/>
                <a:cs typeface="Arial"/>
              </a:rPr>
              <a:t>dent</a:t>
            </a:r>
            <a:r>
              <a:rPr sz="1400" dirty="0">
                <a:latin typeface="Arial"/>
                <a:cs typeface="Arial"/>
              </a:rPr>
              <a:t>i</a:t>
            </a:r>
            <a:r>
              <a:rPr sz="1400" spc="-5" dirty="0">
                <a:latin typeface="Arial"/>
                <a:cs typeface="Arial"/>
              </a:rPr>
              <a:t>a</a:t>
            </a:r>
            <a:r>
              <a:rPr sz="1400" dirty="0">
                <a:latin typeface="Arial"/>
                <a:cs typeface="Arial"/>
              </a:rPr>
              <a:t>l</a:t>
            </a:r>
            <a:endParaRPr sz="1400">
              <a:latin typeface="Arial"/>
              <a:cs typeface="Arial"/>
            </a:endParaRPr>
          </a:p>
        </p:txBody>
      </p:sp>
      <p:pic>
        <p:nvPicPr>
          <p:cNvPr id="33794" name="Picture 3">
            <a:extLst>
              <a:ext uri="{FF2B5EF4-FFF2-40B4-BE49-F238E27FC236}">
                <a16:creationId xmlns:a16="http://schemas.microsoft.com/office/drawing/2014/main" id="{E249B008-7009-4A74-885C-46834DDE4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3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34782"/>
            <a:ext cx="8072119" cy="1037968"/>
          </a:xfrm>
          <a:prstGeom prst="rect">
            <a:avLst/>
          </a:prstGeom>
        </p:spPr>
        <p:txBody>
          <a:bodyPr vert="horz" wrap="square" lIns="0" tIns="357370" rIns="0" bIns="0" rtlCol="0">
            <a:spAutoFit/>
          </a:bodyPr>
          <a:lstStyle/>
          <a:p>
            <a:pPr marL="12700">
              <a:lnSpc>
                <a:spcPct val="100000"/>
              </a:lnSpc>
            </a:pPr>
            <a:r>
              <a:rPr dirty="0">
                <a:latin typeface="Arial"/>
                <a:cs typeface="Arial"/>
              </a:rPr>
              <a:t>2</a:t>
            </a:r>
            <a:r>
              <a:rPr lang="en-US" dirty="0">
                <a:latin typeface="Arial"/>
                <a:cs typeface="Arial"/>
              </a:rPr>
              <a:t>8</a:t>
            </a:r>
            <a:r>
              <a:rPr spc="5" dirty="0">
                <a:latin typeface="Arial"/>
                <a:cs typeface="Arial"/>
              </a:rPr>
              <a:t> </a:t>
            </a:r>
            <a:r>
              <a:rPr spc="-30" dirty="0">
                <a:latin typeface="Arial"/>
                <a:cs typeface="Arial"/>
              </a:rPr>
              <a:t>S</a:t>
            </a:r>
            <a:r>
              <a:rPr spc="-35" dirty="0">
                <a:latin typeface="Arial"/>
                <a:cs typeface="Arial"/>
              </a:rPr>
              <a:t>ub</a:t>
            </a:r>
            <a:r>
              <a:rPr dirty="0">
                <a:latin typeface="Arial"/>
                <a:cs typeface="Arial"/>
              </a:rPr>
              <a:t>jec</a:t>
            </a:r>
            <a:r>
              <a:rPr spc="-10" dirty="0">
                <a:latin typeface="Arial"/>
                <a:cs typeface="Arial"/>
              </a:rPr>
              <a:t>t</a:t>
            </a:r>
            <a:r>
              <a:rPr spc="-5" dirty="0">
                <a:latin typeface="Arial"/>
                <a:cs typeface="Arial"/>
              </a:rPr>
              <a:t>-</a:t>
            </a:r>
            <a:r>
              <a:rPr spc="-30" dirty="0">
                <a:latin typeface="Arial"/>
                <a:cs typeface="Arial"/>
              </a:rPr>
              <a:t>S</a:t>
            </a:r>
            <a:r>
              <a:rPr spc="-35" dirty="0">
                <a:latin typeface="Arial"/>
                <a:cs typeface="Arial"/>
              </a:rPr>
              <a:t>p</a:t>
            </a:r>
            <a:r>
              <a:rPr dirty="0">
                <a:latin typeface="Arial"/>
                <a:cs typeface="Arial"/>
              </a:rPr>
              <a:t>eci</a:t>
            </a:r>
            <a:r>
              <a:rPr spc="-5" dirty="0">
                <a:latin typeface="Arial"/>
                <a:cs typeface="Arial"/>
              </a:rPr>
              <a:t>f</a:t>
            </a:r>
            <a:r>
              <a:rPr spc="-20" dirty="0">
                <a:latin typeface="Arial"/>
                <a:cs typeface="Arial"/>
              </a:rPr>
              <a:t>ic</a:t>
            </a:r>
            <a:r>
              <a:rPr dirty="0">
                <a:latin typeface="Arial"/>
                <a:cs typeface="Arial"/>
              </a:rPr>
              <a:t> </a:t>
            </a:r>
            <a:r>
              <a:rPr spc="-5" dirty="0">
                <a:latin typeface="Arial"/>
                <a:cs typeface="Arial"/>
              </a:rPr>
              <a:t>A</a:t>
            </a:r>
            <a:r>
              <a:rPr dirty="0">
                <a:latin typeface="Arial"/>
                <a:cs typeface="Arial"/>
              </a:rPr>
              <a:t>reas</a:t>
            </a:r>
          </a:p>
        </p:txBody>
      </p:sp>
      <p:sp>
        <p:nvSpPr>
          <p:cNvPr id="3" name="object 3"/>
          <p:cNvSpPr txBox="1"/>
          <p:nvPr/>
        </p:nvSpPr>
        <p:spPr>
          <a:xfrm>
            <a:off x="4800600" y="1581830"/>
            <a:ext cx="3442335" cy="4560223"/>
          </a:xfrm>
          <a:prstGeom prst="rect">
            <a:avLst/>
          </a:prstGeom>
        </p:spPr>
        <p:txBody>
          <a:bodyPr vert="horz" wrap="square" lIns="0" tIns="0" rIns="0" bIns="0" rtlCol="0">
            <a:spAutoFit/>
          </a:bodyPr>
          <a:lstStyle/>
          <a:p>
            <a:pPr marL="355600" indent="-342900">
              <a:buClr>
                <a:srgbClr val="991D20"/>
              </a:buClr>
              <a:buFont typeface="Arial"/>
              <a:buChar char="•"/>
              <a:tabLst>
                <a:tab pos="355600" algn="l"/>
              </a:tabLst>
            </a:pPr>
            <a:r>
              <a:rPr sz="1600" b="1" dirty="0">
                <a:latin typeface="Arial"/>
                <a:cs typeface="Arial"/>
              </a:rPr>
              <a:t>Agri</a:t>
            </a:r>
            <a:r>
              <a:rPr sz="1600" b="1" spc="-5" dirty="0">
                <a:latin typeface="Arial"/>
                <a:cs typeface="Arial"/>
              </a:rPr>
              <a:t>c</a:t>
            </a:r>
            <a:r>
              <a:rPr sz="1600" b="1" spc="-10" dirty="0">
                <a:latin typeface="Arial"/>
                <a:cs typeface="Arial"/>
              </a:rPr>
              <a:t>ultur</a:t>
            </a:r>
            <a:r>
              <a:rPr lang="en-US" sz="1600" b="1" spc="-10" dirty="0">
                <a:latin typeface="Arial"/>
                <a:cs typeface="Arial"/>
              </a:rPr>
              <a:t>al Education</a:t>
            </a:r>
            <a:endParaRPr sz="1600" dirty="0">
              <a:latin typeface="Arial"/>
              <a:cs typeface="Arial"/>
            </a:endParaRPr>
          </a:p>
          <a:p>
            <a:pPr marL="355600" indent="-342900">
              <a:spcBef>
                <a:spcPts val="45"/>
              </a:spcBef>
              <a:buClr>
                <a:srgbClr val="991D20"/>
              </a:buClr>
              <a:buFont typeface="Arial"/>
              <a:buChar char="•"/>
              <a:tabLst>
                <a:tab pos="355600" algn="l"/>
              </a:tabLst>
            </a:pPr>
            <a:r>
              <a:rPr sz="1600" b="1" dirty="0">
                <a:latin typeface="Arial"/>
                <a:cs typeface="Arial"/>
              </a:rPr>
              <a:t>Bu</a:t>
            </a:r>
            <a:r>
              <a:rPr sz="1600" b="1" spc="-5" dirty="0">
                <a:latin typeface="Arial"/>
                <a:cs typeface="Arial"/>
              </a:rPr>
              <a:t>s</a:t>
            </a:r>
            <a:r>
              <a:rPr sz="1600" b="1" spc="-10" dirty="0">
                <a:latin typeface="Arial"/>
                <a:cs typeface="Arial"/>
              </a:rPr>
              <a:t>in</a:t>
            </a:r>
            <a:r>
              <a:rPr sz="1600" b="1" spc="-15" dirty="0">
                <a:latin typeface="Arial"/>
                <a:cs typeface="Arial"/>
              </a:rPr>
              <a:t>e</a:t>
            </a:r>
            <a:r>
              <a:rPr sz="1600" b="1" spc="-5" dirty="0">
                <a:latin typeface="Arial"/>
                <a:cs typeface="Arial"/>
              </a:rPr>
              <a:t>s</a:t>
            </a:r>
            <a:r>
              <a:rPr sz="1600" b="1" dirty="0">
                <a:latin typeface="Arial"/>
                <a:cs typeface="Arial"/>
              </a:rPr>
              <a:t>s</a:t>
            </a:r>
            <a:r>
              <a:rPr lang="en-US" sz="1600" b="1" dirty="0">
                <a:latin typeface="Arial"/>
                <a:cs typeface="Arial"/>
              </a:rPr>
              <a:t> Education</a:t>
            </a:r>
            <a:endParaRPr sz="1600" dirty="0">
              <a:latin typeface="Arial"/>
              <a:cs typeface="Arial"/>
            </a:endParaRPr>
          </a:p>
          <a:p>
            <a:pPr marL="355600" indent="-342900">
              <a:buClr>
                <a:srgbClr val="991D20"/>
              </a:buClr>
              <a:buFont typeface="Arial"/>
              <a:buChar char="•"/>
              <a:tabLst>
                <a:tab pos="355600" algn="l"/>
              </a:tabLst>
            </a:pPr>
            <a:r>
              <a:rPr sz="1600" b="1" dirty="0">
                <a:latin typeface="Arial"/>
                <a:cs typeface="Arial"/>
              </a:rPr>
              <a:t>Cl</a:t>
            </a:r>
            <a:r>
              <a:rPr sz="1600" b="1" spc="-5" dirty="0">
                <a:latin typeface="Arial"/>
                <a:cs typeface="Arial"/>
              </a:rPr>
              <a:t>assi</a:t>
            </a:r>
            <a:r>
              <a:rPr sz="1600" b="1" spc="-15" dirty="0">
                <a:latin typeface="Arial"/>
                <a:cs typeface="Arial"/>
              </a:rPr>
              <a:t>c</a:t>
            </a:r>
            <a:r>
              <a:rPr sz="1600" b="1" spc="-5" dirty="0">
                <a:latin typeface="Arial"/>
                <a:cs typeface="Arial"/>
              </a:rPr>
              <a:t>al</a:t>
            </a:r>
            <a:r>
              <a:rPr sz="1600" b="1" dirty="0">
                <a:latin typeface="Arial"/>
                <a:cs typeface="Arial"/>
              </a:rPr>
              <a:t> </a:t>
            </a:r>
            <a:r>
              <a:rPr sz="1600" b="1" spc="-15" dirty="0">
                <a:latin typeface="Arial"/>
                <a:cs typeface="Arial"/>
              </a:rPr>
              <a:t>Language</a:t>
            </a:r>
            <a:r>
              <a:rPr sz="1600" b="1" dirty="0">
                <a:latin typeface="Arial"/>
                <a:cs typeface="Arial"/>
              </a:rPr>
              <a:t>s</a:t>
            </a:r>
            <a:endParaRPr sz="1600" dirty="0">
              <a:latin typeface="Arial"/>
              <a:cs typeface="Arial"/>
            </a:endParaRPr>
          </a:p>
          <a:p>
            <a:pPr marL="355600" indent="-342900">
              <a:spcBef>
                <a:spcPts val="45"/>
              </a:spcBef>
              <a:buClr>
                <a:srgbClr val="991D20"/>
              </a:buClr>
              <a:buFont typeface="Arial"/>
              <a:buChar char="•"/>
              <a:tabLst>
                <a:tab pos="355600" algn="l"/>
              </a:tabLst>
            </a:pPr>
            <a:r>
              <a:rPr sz="1600" b="1" spc="-5" dirty="0">
                <a:latin typeface="Arial"/>
                <a:cs typeface="Arial"/>
              </a:rPr>
              <a:t>Earl</a:t>
            </a:r>
            <a:r>
              <a:rPr sz="1600" b="1" dirty="0">
                <a:latin typeface="Arial"/>
                <a:cs typeface="Arial"/>
              </a:rPr>
              <a:t>y</a:t>
            </a:r>
            <a:r>
              <a:rPr sz="1600" b="1" spc="-5" dirty="0">
                <a:latin typeface="Arial"/>
                <a:cs typeface="Arial"/>
              </a:rPr>
              <a:t> </a:t>
            </a:r>
            <a:r>
              <a:rPr sz="1600" b="1" dirty="0">
                <a:latin typeface="Arial"/>
                <a:cs typeface="Arial"/>
              </a:rPr>
              <a:t>C</a:t>
            </a:r>
            <a:r>
              <a:rPr sz="1600" b="1" spc="-15" dirty="0">
                <a:latin typeface="Arial"/>
                <a:cs typeface="Arial"/>
              </a:rPr>
              <a:t>hildhood</a:t>
            </a:r>
            <a:r>
              <a:rPr lang="en-US" sz="1600" b="1" spc="-15" dirty="0">
                <a:latin typeface="Arial"/>
                <a:cs typeface="Arial"/>
              </a:rPr>
              <a:t> Education</a:t>
            </a:r>
            <a:endParaRPr sz="1600" dirty="0">
              <a:latin typeface="Arial"/>
              <a:cs typeface="Arial"/>
            </a:endParaRPr>
          </a:p>
          <a:p>
            <a:pPr marL="355600" marR="436880" indent="-342900">
              <a:spcBef>
                <a:spcPts val="525"/>
              </a:spcBef>
              <a:buClr>
                <a:srgbClr val="991D20"/>
              </a:buClr>
              <a:buFont typeface="Arial"/>
              <a:buChar char="•"/>
              <a:tabLst>
                <a:tab pos="355600" algn="l"/>
              </a:tabLst>
            </a:pPr>
            <a:r>
              <a:rPr sz="1600" b="1" spc="-20" dirty="0">
                <a:latin typeface="Arial"/>
                <a:cs typeface="Arial"/>
              </a:rPr>
              <a:t>Educa</a:t>
            </a:r>
            <a:r>
              <a:rPr sz="1600" b="1" spc="-10" dirty="0">
                <a:latin typeface="Arial"/>
                <a:cs typeface="Arial"/>
              </a:rPr>
              <a:t>tional</a:t>
            </a:r>
            <a:r>
              <a:rPr sz="1600" b="1" spc="-5" dirty="0">
                <a:latin typeface="Arial"/>
                <a:cs typeface="Arial"/>
              </a:rPr>
              <a:t> </a:t>
            </a:r>
            <a:r>
              <a:rPr sz="1600" b="1" spc="-15" dirty="0">
                <a:latin typeface="Arial"/>
                <a:cs typeface="Arial"/>
              </a:rPr>
              <a:t>Technology</a:t>
            </a:r>
            <a:r>
              <a:rPr sz="1600" b="1" spc="-5" dirty="0">
                <a:latin typeface="Arial"/>
                <a:cs typeface="Arial"/>
              </a:rPr>
              <a:t> </a:t>
            </a:r>
            <a:r>
              <a:rPr sz="1600" b="1" spc="-15" dirty="0">
                <a:latin typeface="Arial"/>
                <a:cs typeface="Arial"/>
              </a:rPr>
              <a:t>Specialist</a:t>
            </a:r>
            <a:endParaRPr sz="1600" dirty="0">
              <a:latin typeface="Arial"/>
              <a:cs typeface="Arial"/>
            </a:endParaRPr>
          </a:p>
          <a:p>
            <a:pPr marL="355600" indent="-342900">
              <a:buClr>
                <a:srgbClr val="991D20"/>
              </a:buClr>
              <a:buFont typeface="Arial"/>
              <a:buChar char="•"/>
              <a:tabLst>
                <a:tab pos="355600" algn="l"/>
              </a:tabLst>
            </a:pPr>
            <a:r>
              <a:rPr sz="1600" b="1" spc="-15" dirty="0">
                <a:latin typeface="Arial"/>
                <a:cs typeface="Arial"/>
              </a:rPr>
              <a:t>Te</a:t>
            </a:r>
            <a:r>
              <a:rPr sz="1600" b="1" spc="-5" dirty="0">
                <a:latin typeface="Arial"/>
                <a:cs typeface="Arial"/>
              </a:rPr>
              <a:t>c</a:t>
            </a:r>
            <a:r>
              <a:rPr sz="1600" b="1" spc="-15" dirty="0">
                <a:latin typeface="Arial"/>
                <a:cs typeface="Arial"/>
              </a:rPr>
              <a:t>h</a:t>
            </a:r>
            <a:r>
              <a:rPr lang="en-US" sz="1600" b="1" spc="-15" dirty="0">
                <a:latin typeface="Arial"/>
                <a:cs typeface="Arial"/>
              </a:rPr>
              <a:t>nology</a:t>
            </a:r>
            <a:r>
              <a:rPr sz="1600" b="1" dirty="0">
                <a:latin typeface="Arial"/>
                <a:cs typeface="Arial"/>
              </a:rPr>
              <a:t> </a:t>
            </a:r>
            <a:r>
              <a:rPr sz="1600" b="1" spc="-5" dirty="0">
                <a:latin typeface="Arial"/>
                <a:cs typeface="Arial"/>
              </a:rPr>
              <a:t>a</a:t>
            </a:r>
            <a:r>
              <a:rPr sz="1600" b="1" spc="-15" dirty="0">
                <a:latin typeface="Arial"/>
                <a:cs typeface="Arial"/>
              </a:rPr>
              <a:t>nd</a:t>
            </a:r>
            <a:r>
              <a:rPr sz="1600" b="1" dirty="0">
                <a:latin typeface="Arial"/>
                <a:cs typeface="Arial"/>
              </a:rPr>
              <a:t> </a:t>
            </a:r>
            <a:r>
              <a:rPr sz="1600" b="1" spc="-10" dirty="0">
                <a:latin typeface="Arial"/>
                <a:cs typeface="Arial"/>
              </a:rPr>
              <a:t>Engin</a:t>
            </a:r>
            <a:r>
              <a:rPr sz="1600" b="1" spc="-15" dirty="0">
                <a:latin typeface="Arial"/>
                <a:cs typeface="Arial"/>
              </a:rPr>
              <a:t>e</a:t>
            </a:r>
            <a:r>
              <a:rPr sz="1600" b="1" spc="-5" dirty="0">
                <a:latin typeface="Arial"/>
                <a:cs typeface="Arial"/>
              </a:rPr>
              <a:t>e</a:t>
            </a:r>
            <a:r>
              <a:rPr sz="1600" b="1" spc="-15" dirty="0">
                <a:latin typeface="Arial"/>
                <a:cs typeface="Arial"/>
              </a:rPr>
              <a:t>ring</a:t>
            </a:r>
            <a:endParaRPr sz="1600" dirty="0">
              <a:latin typeface="Arial"/>
              <a:cs typeface="Arial"/>
            </a:endParaRPr>
          </a:p>
          <a:p>
            <a:pPr marL="355600" marR="424180" indent="-342900">
              <a:spcBef>
                <a:spcPts val="525"/>
              </a:spcBef>
              <a:buClr>
                <a:srgbClr val="991D20"/>
              </a:buClr>
              <a:buFont typeface="Arial"/>
              <a:buChar char="•"/>
              <a:tabLst>
                <a:tab pos="355600" algn="l"/>
              </a:tabLst>
            </a:pPr>
            <a:r>
              <a:rPr sz="1600" b="1" spc="-15" dirty="0">
                <a:latin typeface="Arial"/>
                <a:cs typeface="Arial"/>
              </a:rPr>
              <a:t>English</a:t>
            </a:r>
            <a:r>
              <a:rPr sz="1600" b="1" dirty="0">
                <a:latin typeface="Arial"/>
                <a:cs typeface="Arial"/>
              </a:rPr>
              <a:t> </a:t>
            </a:r>
            <a:r>
              <a:rPr sz="1600" b="1" spc="-5" dirty="0">
                <a:latin typeface="Arial"/>
                <a:cs typeface="Arial"/>
              </a:rPr>
              <a:t>a</a:t>
            </a:r>
            <a:r>
              <a:rPr sz="1600" b="1" dirty="0">
                <a:latin typeface="Arial"/>
                <a:cs typeface="Arial"/>
              </a:rPr>
              <a:t>s</a:t>
            </a:r>
            <a:r>
              <a:rPr sz="1600" b="1" spc="-5" dirty="0">
                <a:latin typeface="Arial"/>
                <a:cs typeface="Arial"/>
              </a:rPr>
              <a:t> </a:t>
            </a:r>
            <a:r>
              <a:rPr sz="1600" b="1" spc="-15" dirty="0">
                <a:latin typeface="Arial"/>
                <a:cs typeface="Arial"/>
              </a:rPr>
              <a:t>an</a:t>
            </a:r>
            <a:r>
              <a:rPr sz="1600" b="1" spc="-5" dirty="0">
                <a:latin typeface="Arial"/>
                <a:cs typeface="Arial"/>
              </a:rPr>
              <a:t> </a:t>
            </a:r>
            <a:r>
              <a:rPr sz="1600" b="1" dirty="0">
                <a:latin typeface="Arial"/>
                <a:cs typeface="Arial"/>
              </a:rPr>
              <a:t>A</a:t>
            </a:r>
            <a:r>
              <a:rPr sz="1600" b="1" spc="-15" dirty="0">
                <a:latin typeface="Arial"/>
                <a:cs typeface="Arial"/>
              </a:rPr>
              <a:t>ddi</a:t>
            </a:r>
            <a:r>
              <a:rPr sz="1600" b="1" spc="-10" dirty="0">
                <a:latin typeface="Arial"/>
                <a:cs typeface="Arial"/>
              </a:rPr>
              <a:t>tional L</a:t>
            </a:r>
            <a:r>
              <a:rPr sz="1600" b="1" spc="-15" dirty="0">
                <a:latin typeface="Arial"/>
                <a:cs typeface="Arial"/>
              </a:rPr>
              <a:t>anguage</a:t>
            </a:r>
            <a:endParaRPr sz="1600" dirty="0">
              <a:latin typeface="Arial"/>
              <a:cs typeface="Arial"/>
            </a:endParaRPr>
          </a:p>
          <a:p>
            <a:pPr marL="355600" indent="-342900">
              <a:spcBef>
                <a:spcPts val="45"/>
              </a:spcBef>
              <a:buClr>
                <a:srgbClr val="991D20"/>
              </a:buClr>
              <a:buFont typeface="Arial"/>
              <a:buChar char="•"/>
              <a:tabLst>
                <a:tab pos="355600" algn="l"/>
              </a:tabLst>
            </a:pPr>
            <a:r>
              <a:rPr sz="1600" b="1" spc="-15" dirty="0">
                <a:latin typeface="Arial"/>
                <a:cs typeface="Arial"/>
              </a:rPr>
              <a:t>Famil</a:t>
            </a:r>
            <a:r>
              <a:rPr sz="1600" b="1" spc="-10" dirty="0">
                <a:latin typeface="Arial"/>
                <a:cs typeface="Arial"/>
              </a:rPr>
              <a:t>y</a:t>
            </a:r>
            <a:r>
              <a:rPr sz="1600" b="1" spc="-5" dirty="0">
                <a:latin typeface="Arial"/>
                <a:cs typeface="Arial"/>
              </a:rPr>
              <a:t> </a:t>
            </a:r>
            <a:r>
              <a:rPr sz="1600" b="1" dirty="0">
                <a:latin typeface="Arial"/>
                <a:cs typeface="Arial"/>
              </a:rPr>
              <a:t>&amp; </a:t>
            </a:r>
            <a:r>
              <a:rPr sz="1600" b="1" spc="-5" dirty="0">
                <a:latin typeface="Arial"/>
                <a:cs typeface="Arial"/>
              </a:rPr>
              <a:t>Cons</a:t>
            </a:r>
            <a:r>
              <a:rPr sz="1600" b="1" dirty="0">
                <a:latin typeface="Arial"/>
                <a:cs typeface="Arial"/>
              </a:rPr>
              <a:t>um</a:t>
            </a:r>
            <a:r>
              <a:rPr sz="1600" b="1" spc="-5" dirty="0">
                <a:latin typeface="Arial"/>
                <a:cs typeface="Arial"/>
              </a:rPr>
              <a:t>e</a:t>
            </a:r>
            <a:r>
              <a:rPr sz="1600" b="1" dirty="0">
                <a:latin typeface="Arial"/>
                <a:cs typeface="Arial"/>
              </a:rPr>
              <a:t>r S</a:t>
            </a:r>
            <a:r>
              <a:rPr sz="1600" b="1" spc="-5" dirty="0">
                <a:latin typeface="Arial"/>
                <a:cs typeface="Arial"/>
              </a:rPr>
              <a:t>ci</a:t>
            </a:r>
            <a:r>
              <a:rPr sz="1600" b="1" spc="-15" dirty="0">
                <a:latin typeface="Arial"/>
                <a:cs typeface="Arial"/>
              </a:rPr>
              <a:t>enc</a:t>
            </a:r>
            <a:r>
              <a:rPr sz="1600" b="1" dirty="0">
                <a:latin typeface="Arial"/>
                <a:cs typeface="Arial"/>
              </a:rPr>
              <a:t>e</a:t>
            </a:r>
            <a:r>
              <a:rPr lang="en-US" sz="1600" b="1" dirty="0">
                <a:latin typeface="Arial"/>
                <a:cs typeface="Arial"/>
              </a:rPr>
              <a:t>s</a:t>
            </a:r>
            <a:endParaRPr sz="1600" dirty="0">
              <a:latin typeface="Arial"/>
              <a:cs typeface="Arial"/>
            </a:endParaRPr>
          </a:p>
          <a:p>
            <a:pPr marL="355600" indent="-342900">
              <a:spcBef>
                <a:spcPts val="45"/>
              </a:spcBef>
              <a:buClr>
                <a:srgbClr val="991D20"/>
              </a:buClr>
              <a:buFont typeface="Arial"/>
              <a:buChar char="•"/>
              <a:tabLst>
                <a:tab pos="355600" algn="l"/>
              </a:tabLst>
            </a:pPr>
            <a:r>
              <a:rPr sz="1600" b="1" dirty="0">
                <a:latin typeface="Arial"/>
                <a:cs typeface="Arial"/>
              </a:rPr>
              <a:t>H</a:t>
            </a:r>
            <a:r>
              <a:rPr sz="1600" b="1" spc="-5" dirty="0">
                <a:latin typeface="Arial"/>
                <a:cs typeface="Arial"/>
              </a:rPr>
              <a:t>ea</a:t>
            </a:r>
            <a:r>
              <a:rPr sz="1600" b="1" spc="-10" dirty="0">
                <a:latin typeface="Arial"/>
                <a:cs typeface="Arial"/>
              </a:rPr>
              <a:t>lth</a:t>
            </a:r>
            <a:r>
              <a:rPr lang="en-US" sz="1600" b="1" spc="-10" dirty="0">
                <a:latin typeface="Arial"/>
                <a:cs typeface="Arial"/>
              </a:rPr>
              <a:t> Education</a:t>
            </a:r>
            <a:endParaRPr sz="1600" dirty="0">
              <a:latin typeface="Arial"/>
              <a:cs typeface="Arial"/>
            </a:endParaRPr>
          </a:p>
          <a:p>
            <a:pPr marL="355600" indent="-342900">
              <a:buClr>
                <a:srgbClr val="991D20"/>
              </a:buClr>
              <a:buFont typeface="Arial"/>
              <a:buChar char="•"/>
              <a:tabLst>
                <a:tab pos="355600" algn="l"/>
              </a:tabLst>
            </a:pPr>
            <a:r>
              <a:rPr lang="en-US" sz="1600" b="1" spc="-5" dirty="0">
                <a:latin typeface="Arial"/>
                <a:cs typeface="Arial"/>
              </a:rPr>
              <a:t>K-12 </a:t>
            </a:r>
            <a:r>
              <a:rPr sz="1600" b="1" spc="-5" dirty="0">
                <a:latin typeface="Arial"/>
                <a:cs typeface="Arial"/>
              </a:rPr>
              <a:t>Per</a:t>
            </a:r>
            <a:r>
              <a:rPr sz="1600" b="1" dirty="0">
                <a:latin typeface="Arial"/>
                <a:cs typeface="Arial"/>
              </a:rPr>
              <a:t>f</a:t>
            </a:r>
            <a:r>
              <a:rPr sz="1600" b="1" spc="-15" dirty="0">
                <a:latin typeface="Arial"/>
                <a:cs typeface="Arial"/>
              </a:rPr>
              <a:t>orming</a:t>
            </a:r>
            <a:r>
              <a:rPr sz="1600" b="1" spc="-5" dirty="0">
                <a:latin typeface="Arial"/>
                <a:cs typeface="Arial"/>
              </a:rPr>
              <a:t> </a:t>
            </a:r>
            <a:r>
              <a:rPr sz="1600" b="1" dirty="0">
                <a:latin typeface="Arial"/>
                <a:cs typeface="Arial"/>
              </a:rPr>
              <a:t>A</a:t>
            </a:r>
            <a:r>
              <a:rPr sz="1600" b="1" spc="-5" dirty="0">
                <a:latin typeface="Arial"/>
                <a:cs typeface="Arial"/>
              </a:rPr>
              <a:t>r</a:t>
            </a:r>
            <a:r>
              <a:rPr sz="1600" b="1" dirty="0">
                <a:latin typeface="Arial"/>
                <a:cs typeface="Arial"/>
              </a:rPr>
              <a:t>ts</a:t>
            </a:r>
            <a:endParaRPr sz="1600" dirty="0">
              <a:latin typeface="Arial"/>
              <a:cs typeface="Arial"/>
            </a:endParaRPr>
          </a:p>
          <a:p>
            <a:pPr marL="355600" indent="-342900">
              <a:spcBef>
                <a:spcPts val="45"/>
              </a:spcBef>
              <a:buClr>
                <a:srgbClr val="991D20"/>
              </a:buClr>
              <a:buFont typeface="Arial"/>
              <a:buChar char="•"/>
              <a:tabLst>
                <a:tab pos="355600" algn="l"/>
              </a:tabLst>
            </a:pPr>
            <a:r>
              <a:rPr sz="1600" b="1" spc="-5" dirty="0">
                <a:latin typeface="Arial"/>
                <a:cs typeface="Arial"/>
              </a:rPr>
              <a:t>Physica</a:t>
            </a:r>
            <a:r>
              <a:rPr sz="1600" b="1" dirty="0">
                <a:latin typeface="Arial"/>
                <a:cs typeface="Arial"/>
              </a:rPr>
              <a:t>l</a:t>
            </a:r>
            <a:r>
              <a:rPr sz="1600" b="1" spc="-5" dirty="0">
                <a:latin typeface="Arial"/>
                <a:cs typeface="Arial"/>
              </a:rPr>
              <a:t> </a:t>
            </a:r>
            <a:r>
              <a:rPr sz="1600" b="1" spc="-20" dirty="0">
                <a:latin typeface="Arial"/>
                <a:cs typeface="Arial"/>
              </a:rPr>
              <a:t>Educa</a:t>
            </a:r>
            <a:r>
              <a:rPr sz="1600" b="1" spc="-10" dirty="0">
                <a:latin typeface="Arial"/>
                <a:cs typeface="Arial"/>
              </a:rPr>
              <a:t>t</a:t>
            </a:r>
            <a:r>
              <a:rPr sz="1600" b="1" spc="-15" dirty="0">
                <a:latin typeface="Arial"/>
                <a:cs typeface="Arial"/>
              </a:rPr>
              <a:t>ion</a:t>
            </a:r>
            <a:endParaRPr sz="1600" dirty="0">
              <a:latin typeface="Arial"/>
              <a:cs typeface="Arial"/>
            </a:endParaRPr>
          </a:p>
          <a:p>
            <a:pPr marL="355600" indent="-342900">
              <a:buClr>
                <a:srgbClr val="991D20"/>
              </a:buClr>
              <a:buFont typeface="Arial"/>
              <a:buChar char="•"/>
              <a:tabLst>
                <a:tab pos="355600" algn="l"/>
              </a:tabLst>
            </a:pPr>
            <a:r>
              <a:rPr sz="1600" b="1" spc="-10" dirty="0">
                <a:latin typeface="Arial"/>
                <a:cs typeface="Arial"/>
              </a:rPr>
              <a:t>Libr</a:t>
            </a:r>
            <a:r>
              <a:rPr sz="1600" b="1" spc="-15" dirty="0">
                <a:latin typeface="Arial"/>
                <a:cs typeface="Arial"/>
              </a:rPr>
              <a:t>a</a:t>
            </a:r>
            <a:r>
              <a:rPr sz="1600" b="1" spc="-5" dirty="0">
                <a:latin typeface="Arial"/>
                <a:cs typeface="Arial"/>
              </a:rPr>
              <a:t>r</a:t>
            </a:r>
            <a:r>
              <a:rPr sz="1600" b="1" dirty="0">
                <a:latin typeface="Arial"/>
                <a:cs typeface="Arial"/>
              </a:rPr>
              <a:t>y</a:t>
            </a:r>
            <a:r>
              <a:rPr sz="1600" b="1" spc="-5" dirty="0">
                <a:latin typeface="Arial"/>
                <a:cs typeface="Arial"/>
              </a:rPr>
              <a:t> </a:t>
            </a:r>
            <a:r>
              <a:rPr sz="1600" b="1" spc="-15" dirty="0">
                <a:latin typeface="Arial"/>
                <a:cs typeface="Arial"/>
              </a:rPr>
              <a:t>Spe</a:t>
            </a:r>
            <a:r>
              <a:rPr sz="1600" b="1" spc="-5" dirty="0">
                <a:latin typeface="Arial"/>
                <a:cs typeface="Arial"/>
              </a:rPr>
              <a:t>ci</a:t>
            </a:r>
            <a:r>
              <a:rPr sz="1600" b="1" spc="-15" dirty="0">
                <a:latin typeface="Arial"/>
                <a:cs typeface="Arial"/>
              </a:rPr>
              <a:t>a</a:t>
            </a:r>
            <a:r>
              <a:rPr sz="1600" b="1" spc="-5" dirty="0">
                <a:latin typeface="Arial"/>
                <a:cs typeface="Arial"/>
              </a:rPr>
              <a:t>li</a:t>
            </a:r>
            <a:r>
              <a:rPr sz="1600" b="1" spc="-15" dirty="0">
                <a:latin typeface="Arial"/>
                <a:cs typeface="Arial"/>
              </a:rPr>
              <a:t>s</a:t>
            </a:r>
            <a:r>
              <a:rPr sz="1600" b="1" dirty="0">
                <a:latin typeface="Arial"/>
                <a:cs typeface="Arial"/>
              </a:rPr>
              <a:t>t</a:t>
            </a:r>
            <a:endParaRPr sz="1600" dirty="0">
              <a:latin typeface="Arial"/>
              <a:cs typeface="Arial"/>
            </a:endParaRPr>
          </a:p>
          <a:p>
            <a:pPr marL="355600" indent="-342900">
              <a:spcBef>
                <a:spcPts val="45"/>
              </a:spcBef>
              <a:buClr>
                <a:srgbClr val="991D20"/>
              </a:buClr>
              <a:buFont typeface="Arial"/>
              <a:buChar char="•"/>
              <a:tabLst>
                <a:tab pos="355600" algn="l"/>
              </a:tabLst>
            </a:pPr>
            <a:r>
              <a:rPr sz="1600" b="1" spc="-10" dirty="0">
                <a:latin typeface="Arial"/>
                <a:cs typeface="Arial"/>
              </a:rPr>
              <a:t>Lit</a:t>
            </a:r>
            <a:r>
              <a:rPr sz="1600" b="1" spc="-15" dirty="0">
                <a:latin typeface="Arial"/>
                <a:cs typeface="Arial"/>
              </a:rPr>
              <a:t>e</a:t>
            </a:r>
            <a:r>
              <a:rPr sz="1600" b="1" spc="-5" dirty="0">
                <a:latin typeface="Arial"/>
                <a:cs typeface="Arial"/>
              </a:rPr>
              <a:t>rac</a:t>
            </a:r>
            <a:r>
              <a:rPr sz="1600" b="1" dirty="0">
                <a:latin typeface="Arial"/>
                <a:cs typeface="Arial"/>
              </a:rPr>
              <a:t>y</a:t>
            </a:r>
            <a:r>
              <a:rPr sz="1600" b="1" spc="-5" dirty="0">
                <a:latin typeface="Arial"/>
                <a:cs typeface="Arial"/>
              </a:rPr>
              <a:t> </a:t>
            </a:r>
            <a:r>
              <a:rPr sz="1600" b="1" spc="-15" dirty="0">
                <a:latin typeface="Arial"/>
                <a:cs typeface="Arial"/>
              </a:rPr>
              <a:t>Spe</a:t>
            </a:r>
            <a:r>
              <a:rPr sz="1600" b="1" spc="-5" dirty="0">
                <a:latin typeface="Arial"/>
                <a:cs typeface="Arial"/>
              </a:rPr>
              <a:t>ci</a:t>
            </a:r>
            <a:r>
              <a:rPr sz="1600" b="1" spc="-15" dirty="0">
                <a:latin typeface="Arial"/>
                <a:cs typeface="Arial"/>
              </a:rPr>
              <a:t>a</a:t>
            </a:r>
            <a:r>
              <a:rPr sz="1600" b="1" spc="-5" dirty="0">
                <a:latin typeface="Arial"/>
                <a:cs typeface="Arial"/>
              </a:rPr>
              <a:t>li</a:t>
            </a:r>
            <a:r>
              <a:rPr sz="1600" b="1" spc="-15" dirty="0">
                <a:latin typeface="Arial"/>
                <a:cs typeface="Arial"/>
              </a:rPr>
              <a:t>s</a:t>
            </a:r>
            <a:r>
              <a:rPr sz="1600" b="1" dirty="0">
                <a:latin typeface="Arial"/>
                <a:cs typeface="Arial"/>
              </a:rPr>
              <a:t>t</a:t>
            </a:r>
            <a:endParaRPr sz="1600" dirty="0">
              <a:latin typeface="Arial"/>
              <a:cs typeface="Arial"/>
            </a:endParaRPr>
          </a:p>
          <a:p>
            <a:pPr marL="355600" indent="-342900">
              <a:spcBef>
                <a:spcPts val="45"/>
              </a:spcBef>
              <a:buClr>
                <a:srgbClr val="991D20"/>
              </a:buClr>
              <a:buFont typeface="Arial"/>
              <a:buChar char="•"/>
              <a:tabLst>
                <a:tab pos="355600" algn="l"/>
              </a:tabLst>
            </a:pPr>
            <a:r>
              <a:rPr sz="1600" b="1" spc="-15" dirty="0">
                <a:latin typeface="Arial"/>
                <a:cs typeface="Arial"/>
              </a:rPr>
              <a:t>Specia</a:t>
            </a:r>
            <a:r>
              <a:rPr sz="1600" b="1" spc="-5" dirty="0">
                <a:latin typeface="Arial"/>
                <a:cs typeface="Arial"/>
              </a:rPr>
              <a:t>l </a:t>
            </a:r>
            <a:r>
              <a:rPr sz="1600" b="1" spc="-20" dirty="0">
                <a:latin typeface="Arial"/>
                <a:cs typeface="Arial"/>
              </a:rPr>
              <a:t>Educa</a:t>
            </a:r>
            <a:r>
              <a:rPr sz="1600" b="1" spc="-10" dirty="0">
                <a:latin typeface="Arial"/>
                <a:cs typeface="Arial"/>
              </a:rPr>
              <a:t>t</a:t>
            </a:r>
            <a:r>
              <a:rPr sz="1600" b="1" spc="-15" dirty="0">
                <a:latin typeface="Arial"/>
                <a:cs typeface="Arial"/>
              </a:rPr>
              <a:t>ion</a:t>
            </a:r>
            <a:endParaRPr sz="1600" dirty="0">
              <a:latin typeface="Arial"/>
              <a:cs typeface="Arial"/>
            </a:endParaRPr>
          </a:p>
          <a:p>
            <a:pPr marL="355600" indent="-342900">
              <a:buClr>
                <a:srgbClr val="991D20"/>
              </a:buClr>
              <a:buFont typeface="Arial"/>
              <a:buChar char="•"/>
              <a:tabLst>
                <a:tab pos="355600" algn="l"/>
              </a:tabLst>
            </a:pPr>
            <a:r>
              <a:rPr sz="1600" b="1" spc="-15" dirty="0">
                <a:latin typeface="Arial"/>
                <a:cs typeface="Arial"/>
              </a:rPr>
              <a:t>Visua</a:t>
            </a:r>
            <a:r>
              <a:rPr sz="1600" b="1" spc="-5" dirty="0">
                <a:latin typeface="Arial"/>
                <a:cs typeface="Arial"/>
              </a:rPr>
              <a:t>l </a:t>
            </a:r>
            <a:r>
              <a:rPr sz="1600" b="1" dirty="0">
                <a:latin typeface="Arial"/>
                <a:cs typeface="Arial"/>
              </a:rPr>
              <a:t>A</a:t>
            </a:r>
            <a:r>
              <a:rPr sz="1600" b="1" spc="-5" dirty="0">
                <a:latin typeface="Arial"/>
                <a:cs typeface="Arial"/>
              </a:rPr>
              <a:t>r</a:t>
            </a:r>
            <a:r>
              <a:rPr sz="1600" b="1" dirty="0">
                <a:latin typeface="Arial"/>
                <a:cs typeface="Arial"/>
              </a:rPr>
              <a:t>ts</a:t>
            </a:r>
            <a:endParaRPr sz="1600" dirty="0">
              <a:latin typeface="Arial"/>
              <a:cs typeface="Arial"/>
            </a:endParaRPr>
          </a:p>
          <a:p>
            <a:pPr marL="355600" indent="-342900">
              <a:spcBef>
                <a:spcPts val="45"/>
              </a:spcBef>
              <a:buClr>
                <a:srgbClr val="991D20"/>
              </a:buClr>
              <a:buFont typeface="Arial"/>
              <a:buChar char="•"/>
              <a:tabLst>
                <a:tab pos="355600" algn="l"/>
              </a:tabLst>
            </a:pPr>
            <a:r>
              <a:rPr sz="1600" b="1" spc="-15" dirty="0">
                <a:latin typeface="Arial"/>
                <a:cs typeface="Arial"/>
              </a:rPr>
              <a:t>Wor</a:t>
            </a:r>
            <a:r>
              <a:rPr sz="1600" b="1" spc="-10" dirty="0">
                <a:latin typeface="Arial"/>
                <a:cs typeface="Arial"/>
              </a:rPr>
              <a:t>l</a:t>
            </a:r>
            <a:r>
              <a:rPr sz="1600" b="1" spc="-15" dirty="0">
                <a:latin typeface="Arial"/>
                <a:cs typeface="Arial"/>
              </a:rPr>
              <a:t>d</a:t>
            </a:r>
            <a:r>
              <a:rPr sz="1600" b="1" dirty="0">
                <a:latin typeface="Arial"/>
                <a:cs typeface="Arial"/>
              </a:rPr>
              <a:t> </a:t>
            </a:r>
            <a:r>
              <a:rPr sz="1600" b="1" spc="-15" dirty="0">
                <a:latin typeface="Arial"/>
                <a:cs typeface="Arial"/>
              </a:rPr>
              <a:t>Language</a:t>
            </a:r>
            <a:endParaRPr sz="1800" dirty="0">
              <a:latin typeface="Arial"/>
              <a:cs typeface="Arial"/>
            </a:endParaRPr>
          </a:p>
        </p:txBody>
      </p:sp>
      <p:sp>
        <p:nvSpPr>
          <p:cNvPr id="4" name="object 4"/>
          <p:cNvSpPr txBox="1">
            <a:spLocks noGrp="1"/>
          </p:cNvSpPr>
          <p:nvPr>
            <p:ph sz="half" idx="2"/>
          </p:nvPr>
        </p:nvSpPr>
        <p:spPr>
          <a:xfrm>
            <a:off x="380999" y="1566614"/>
            <a:ext cx="4191000" cy="5001369"/>
          </a:xfrm>
          <a:prstGeom prst="rect">
            <a:avLst/>
          </a:prstGeom>
        </p:spPr>
        <p:txBody>
          <a:bodyPr vert="horz" wrap="square" lIns="0" tIns="0" rIns="0" bIns="0" rtlCol="0">
            <a:spAutoFit/>
          </a:bodyPr>
          <a:lstStyle/>
          <a:p>
            <a:pPr marL="355600" indent="-342900">
              <a:lnSpc>
                <a:spcPct val="100000"/>
              </a:lnSpc>
              <a:buClr>
                <a:srgbClr val="991D20"/>
              </a:buClr>
              <a:buFont typeface="Arial"/>
              <a:buChar char="•"/>
              <a:tabLst>
                <a:tab pos="355600" algn="l"/>
              </a:tabLst>
            </a:pPr>
            <a:r>
              <a:rPr sz="1600" spc="-5" dirty="0"/>
              <a:t>Elemen</a:t>
            </a:r>
            <a:r>
              <a:rPr sz="1600" dirty="0"/>
              <a:t>t</a:t>
            </a:r>
            <a:r>
              <a:rPr sz="1600" spc="-5" dirty="0"/>
              <a:t>ar</a:t>
            </a:r>
            <a:r>
              <a:rPr sz="1600" dirty="0"/>
              <a:t>y</a:t>
            </a:r>
            <a:endParaRPr sz="1600" spc="-15" dirty="0"/>
          </a:p>
          <a:p>
            <a:pPr marL="755650" lvl="1" indent="-285750">
              <a:lnSpc>
                <a:spcPts val="2125"/>
              </a:lnSpc>
              <a:spcBef>
                <a:spcPts val="45"/>
              </a:spcBef>
              <a:buClr>
                <a:srgbClr val="991D20"/>
              </a:buClr>
              <a:buFont typeface="Arial"/>
              <a:buChar char="–"/>
              <a:tabLst>
                <a:tab pos="755650" algn="l"/>
              </a:tabLst>
            </a:pPr>
            <a:r>
              <a:rPr lang="en-US" sz="1600" spc="-5" dirty="0">
                <a:latin typeface="Arial"/>
                <a:cs typeface="Arial"/>
              </a:rPr>
              <a:t>Elementary </a:t>
            </a:r>
            <a:r>
              <a:rPr sz="1600" spc="-5" dirty="0">
                <a:latin typeface="Arial"/>
                <a:cs typeface="Arial"/>
              </a:rPr>
              <a:t>L</a:t>
            </a:r>
            <a:r>
              <a:rPr sz="1600" dirty="0">
                <a:latin typeface="Arial"/>
                <a:cs typeface="Arial"/>
              </a:rPr>
              <a:t>i</a:t>
            </a:r>
            <a:r>
              <a:rPr sz="1600" spc="-5" dirty="0">
                <a:latin typeface="Arial"/>
                <a:cs typeface="Arial"/>
              </a:rPr>
              <a:t>te</a:t>
            </a:r>
            <a:r>
              <a:rPr sz="1600" dirty="0">
                <a:latin typeface="Arial"/>
                <a:cs typeface="Arial"/>
              </a:rPr>
              <a:t>r</a:t>
            </a:r>
            <a:r>
              <a:rPr sz="1600" spc="-5" dirty="0">
                <a:latin typeface="Arial"/>
                <a:cs typeface="Arial"/>
              </a:rPr>
              <a:t>a</a:t>
            </a:r>
            <a:r>
              <a:rPr sz="1600" dirty="0">
                <a:latin typeface="Arial"/>
                <a:cs typeface="Arial"/>
              </a:rPr>
              <a:t>cy</a:t>
            </a:r>
          </a:p>
          <a:p>
            <a:pPr marL="755650" lvl="1" indent="-285750">
              <a:lnSpc>
                <a:spcPct val="100000"/>
              </a:lnSpc>
              <a:spcBef>
                <a:spcPts val="45"/>
              </a:spcBef>
              <a:buClr>
                <a:srgbClr val="991D20"/>
              </a:buClr>
              <a:buFont typeface="Arial"/>
              <a:buChar char="–"/>
              <a:tabLst>
                <a:tab pos="755650" algn="l"/>
              </a:tabLst>
            </a:pPr>
            <a:r>
              <a:rPr lang="en-US" sz="1600" dirty="0">
                <a:latin typeface="Arial"/>
                <a:cs typeface="Arial"/>
              </a:rPr>
              <a:t>Elementary </a:t>
            </a:r>
            <a:r>
              <a:rPr sz="1600" dirty="0">
                <a:latin typeface="Arial"/>
                <a:cs typeface="Arial"/>
              </a:rPr>
              <a:t>M</a:t>
            </a:r>
            <a:r>
              <a:rPr sz="1600" spc="-5" dirty="0">
                <a:latin typeface="Arial"/>
                <a:cs typeface="Arial"/>
              </a:rPr>
              <a:t>athe</a:t>
            </a:r>
            <a:r>
              <a:rPr sz="1600" dirty="0">
                <a:latin typeface="Arial"/>
                <a:cs typeface="Arial"/>
              </a:rPr>
              <a:t>m</a:t>
            </a:r>
            <a:r>
              <a:rPr sz="1600" spc="-5" dirty="0">
                <a:latin typeface="Arial"/>
                <a:cs typeface="Arial"/>
              </a:rPr>
              <a:t>at</a:t>
            </a:r>
            <a:r>
              <a:rPr sz="1600" dirty="0">
                <a:latin typeface="Arial"/>
                <a:cs typeface="Arial"/>
              </a:rPr>
              <a:t>ics</a:t>
            </a:r>
            <a:endParaRPr lang="en-US" sz="1600" dirty="0">
              <a:latin typeface="Arial"/>
              <a:cs typeface="Arial"/>
            </a:endParaRPr>
          </a:p>
          <a:p>
            <a:pPr marL="755650" lvl="1" indent="-285750">
              <a:lnSpc>
                <a:spcPct val="100000"/>
              </a:lnSpc>
              <a:spcBef>
                <a:spcPts val="45"/>
              </a:spcBef>
              <a:buClr>
                <a:srgbClr val="991D20"/>
              </a:buClr>
              <a:buFont typeface="Arial"/>
              <a:buChar char="–"/>
              <a:tabLst>
                <a:tab pos="755650" algn="l"/>
              </a:tabLst>
            </a:pPr>
            <a:r>
              <a:rPr lang="en-US" sz="1600" dirty="0">
                <a:solidFill>
                  <a:schemeClr val="tx1"/>
                </a:solidFill>
                <a:latin typeface="Arial"/>
                <a:cs typeface="Arial"/>
              </a:rPr>
              <a:t>Elementary Education: Literacy with Mathematics Task 4</a:t>
            </a:r>
          </a:p>
          <a:p>
            <a:pPr marL="755650" lvl="1" indent="-285750">
              <a:lnSpc>
                <a:spcPct val="100000"/>
              </a:lnSpc>
              <a:spcBef>
                <a:spcPts val="45"/>
              </a:spcBef>
              <a:buClr>
                <a:srgbClr val="991D20"/>
              </a:buClr>
              <a:buFont typeface="Arial"/>
              <a:buChar char="–"/>
              <a:tabLst>
                <a:tab pos="755650" algn="l"/>
              </a:tabLst>
            </a:pPr>
            <a:r>
              <a:rPr lang="en-US" sz="1600" dirty="0">
                <a:latin typeface="Arial"/>
                <a:cs typeface="Arial"/>
              </a:rPr>
              <a:t>Elementary Education: Mathematics with Literacy Task 4 </a:t>
            </a:r>
            <a:endParaRPr sz="1600" dirty="0">
              <a:latin typeface="Arial"/>
              <a:cs typeface="Arial"/>
            </a:endParaRPr>
          </a:p>
          <a:p>
            <a:pPr lvl="1">
              <a:lnSpc>
                <a:spcPct val="100000"/>
              </a:lnSpc>
              <a:spcBef>
                <a:spcPts val="8"/>
              </a:spcBef>
              <a:buClr>
                <a:srgbClr val="991D20"/>
              </a:buClr>
              <a:buFont typeface="Arial"/>
              <a:buChar char="–"/>
            </a:pPr>
            <a:endParaRPr dirty="0">
              <a:latin typeface="Times New Roman"/>
              <a:cs typeface="Times New Roman"/>
            </a:endParaRPr>
          </a:p>
          <a:p>
            <a:pPr marL="355600" indent="-342900">
              <a:lnSpc>
                <a:spcPct val="100000"/>
              </a:lnSpc>
              <a:buClr>
                <a:srgbClr val="991D20"/>
              </a:buClr>
              <a:buFont typeface="Arial"/>
              <a:buChar char="•"/>
              <a:tabLst>
                <a:tab pos="355600" algn="l"/>
              </a:tabLst>
            </a:pPr>
            <a:r>
              <a:rPr sz="1600" spc="-15" dirty="0"/>
              <a:t>M</a:t>
            </a:r>
            <a:r>
              <a:rPr sz="1600" spc="-10" dirty="0"/>
              <a:t>i</a:t>
            </a:r>
            <a:r>
              <a:rPr sz="1600" spc="-15" dirty="0"/>
              <a:t>dd</a:t>
            </a:r>
            <a:r>
              <a:rPr sz="1600" spc="-10" dirty="0"/>
              <a:t>l</a:t>
            </a:r>
            <a:r>
              <a:rPr sz="1600" dirty="0"/>
              <a:t>e</a:t>
            </a:r>
            <a:r>
              <a:rPr sz="1600" spc="-5" dirty="0"/>
              <a:t> </a:t>
            </a:r>
            <a:r>
              <a:rPr sz="1600" spc="-15" dirty="0"/>
              <a:t>Ch</a:t>
            </a:r>
            <a:r>
              <a:rPr sz="1600" spc="-10" dirty="0"/>
              <a:t>il</a:t>
            </a:r>
            <a:r>
              <a:rPr sz="1600" spc="-15" dirty="0"/>
              <a:t>dhood</a:t>
            </a:r>
          </a:p>
          <a:p>
            <a:pPr marL="755650" lvl="1" indent="-285750">
              <a:lnSpc>
                <a:spcPts val="2125"/>
              </a:lnSpc>
              <a:spcBef>
                <a:spcPts val="45"/>
              </a:spcBef>
              <a:buClr>
                <a:srgbClr val="991D20"/>
              </a:buClr>
              <a:buFont typeface="Arial"/>
              <a:buChar char="–"/>
              <a:tabLst>
                <a:tab pos="755650" algn="l"/>
              </a:tabLst>
            </a:pPr>
            <a:r>
              <a:rPr sz="1600" spc="-20" dirty="0">
                <a:latin typeface="Arial"/>
                <a:cs typeface="Arial"/>
              </a:rPr>
              <a:t>E</a:t>
            </a:r>
            <a:r>
              <a:rPr sz="1600" spc="-5" dirty="0">
                <a:latin typeface="Arial"/>
                <a:cs typeface="Arial"/>
              </a:rPr>
              <a:t>ng</a:t>
            </a:r>
            <a:r>
              <a:rPr sz="1600" dirty="0">
                <a:latin typeface="Arial"/>
                <a:cs typeface="Arial"/>
              </a:rPr>
              <a:t>lis</a:t>
            </a:r>
            <a:r>
              <a:rPr sz="1600" spc="-5" dirty="0">
                <a:latin typeface="Arial"/>
                <a:cs typeface="Arial"/>
              </a:rPr>
              <a:t>h</a:t>
            </a:r>
            <a:r>
              <a:rPr sz="1600" dirty="0">
                <a:latin typeface="Arial"/>
                <a:cs typeface="Arial"/>
              </a:rPr>
              <a:t>-</a:t>
            </a:r>
            <a:r>
              <a:rPr sz="1600" spc="-5" dirty="0">
                <a:latin typeface="Arial"/>
                <a:cs typeface="Arial"/>
              </a:rPr>
              <a:t>Languag</a:t>
            </a:r>
            <a:r>
              <a:rPr sz="1600" dirty="0">
                <a:latin typeface="Arial"/>
                <a:cs typeface="Arial"/>
              </a:rPr>
              <a:t>e </a:t>
            </a:r>
            <a:r>
              <a:rPr sz="1600" spc="-5" dirty="0">
                <a:latin typeface="Arial"/>
                <a:cs typeface="Arial"/>
              </a:rPr>
              <a:t>A</a:t>
            </a:r>
            <a:r>
              <a:rPr sz="1600" dirty="0">
                <a:latin typeface="Arial"/>
                <a:cs typeface="Arial"/>
              </a:rPr>
              <a:t>r</a:t>
            </a:r>
            <a:r>
              <a:rPr sz="1600" spc="-15" dirty="0">
                <a:latin typeface="Arial"/>
                <a:cs typeface="Arial"/>
              </a:rPr>
              <a:t>ts</a:t>
            </a:r>
            <a:endParaRPr sz="1600" dirty="0">
              <a:latin typeface="Arial"/>
              <a:cs typeface="Arial"/>
            </a:endParaRPr>
          </a:p>
          <a:p>
            <a:pPr marL="755650" lvl="1" indent="-285750">
              <a:lnSpc>
                <a:spcPts val="2125"/>
              </a:lnSpc>
              <a:buClr>
                <a:srgbClr val="991D20"/>
              </a:buClr>
              <a:buFont typeface="Arial"/>
              <a:buChar char="–"/>
              <a:tabLst>
                <a:tab pos="755650" algn="l"/>
              </a:tabLst>
            </a:pPr>
            <a:r>
              <a:rPr sz="1600" dirty="0">
                <a:latin typeface="Arial"/>
                <a:cs typeface="Arial"/>
              </a:rPr>
              <a:t>Hi</a:t>
            </a:r>
            <a:r>
              <a:rPr sz="1600" spc="-10" dirty="0">
                <a:latin typeface="Arial"/>
                <a:cs typeface="Arial"/>
              </a:rPr>
              <a:t>st</a:t>
            </a:r>
            <a:r>
              <a:rPr sz="1600" spc="-5" dirty="0">
                <a:latin typeface="Arial"/>
                <a:cs typeface="Arial"/>
              </a:rPr>
              <a:t>o</a:t>
            </a:r>
            <a:r>
              <a:rPr sz="1600" dirty="0">
                <a:latin typeface="Arial"/>
                <a:cs typeface="Arial"/>
              </a:rPr>
              <a:t>r</a:t>
            </a:r>
            <a:r>
              <a:rPr sz="1600" spc="-10" dirty="0">
                <a:latin typeface="Arial"/>
                <a:cs typeface="Arial"/>
              </a:rPr>
              <a:t>y/</a:t>
            </a:r>
            <a:r>
              <a:rPr sz="1600" spc="-20" dirty="0">
                <a:latin typeface="Arial"/>
                <a:cs typeface="Arial"/>
              </a:rPr>
              <a:t>S</a:t>
            </a:r>
            <a:r>
              <a:rPr sz="1600" spc="-5" dirty="0">
                <a:latin typeface="Arial"/>
                <a:cs typeface="Arial"/>
              </a:rPr>
              <a:t>o</a:t>
            </a:r>
            <a:r>
              <a:rPr sz="1600" dirty="0">
                <a:latin typeface="Arial"/>
                <a:cs typeface="Arial"/>
              </a:rPr>
              <a:t>ci</a:t>
            </a:r>
            <a:r>
              <a:rPr sz="1600" spc="-5" dirty="0">
                <a:latin typeface="Arial"/>
                <a:cs typeface="Arial"/>
              </a:rPr>
              <a:t>a</a:t>
            </a:r>
            <a:r>
              <a:rPr sz="1600" dirty="0">
                <a:latin typeface="Arial"/>
                <a:cs typeface="Arial"/>
              </a:rPr>
              <a:t>l</a:t>
            </a:r>
            <a:r>
              <a:rPr sz="1600" spc="-5" dirty="0">
                <a:latin typeface="Arial"/>
                <a:cs typeface="Arial"/>
              </a:rPr>
              <a:t> </a:t>
            </a:r>
            <a:r>
              <a:rPr sz="1600" spc="-20" dirty="0">
                <a:latin typeface="Arial"/>
                <a:cs typeface="Arial"/>
              </a:rPr>
              <a:t>S</a:t>
            </a:r>
            <a:r>
              <a:rPr sz="1600" spc="-5" dirty="0">
                <a:latin typeface="Arial"/>
                <a:cs typeface="Arial"/>
              </a:rPr>
              <a:t>tud</a:t>
            </a:r>
            <a:r>
              <a:rPr sz="1600" dirty="0">
                <a:latin typeface="Arial"/>
                <a:cs typeface="Arial"/>
              </a:rPr>
              <a:t>i</a:t>
            </a:r>
            <a:r>
              <a:rPr sz="1600" spc="-5" dirty="0">
                <a:latin typeface="Arial"/>
                <a:cs typeface="Arial"/>
              </a:rPr>
              <a:t>e</a:t>
            </a:r>
            <a:r>
              <a:rPr sz="1600" dirty="0">
                <a:latin typeface="Arial"/>
                <a:cs typeface="Arial"/>
              </a:rPr>
              <a:t>s</a:t>
            </a:r>
          </a:p>
          <a:p>
            <a:pPr marL="755650" lvl="1" indent="-285750">
              <a:lnSpc>
                <a:spcPct val="100000"/>
              </a:lnSpc>
              <a:spcBef>
                <a:spcPts val="45"/>
              </a:spcBef>
              <a:buClr>
                <a:srgbClr val="991D20"/>
              </a:buClr>
              <a:buFont typeface="Arial"/>
              <a:buChar char="–"/>
              <a:tabLst>
                <a:tab pos="755650" algn="l"/>
              </a:tabLst>
            </a:pPr>
            <a:r>
              <a:rPr sz="1600" dirty="0">
                <a:latin typeface="Arial"/>
                <a:cs typeface="Arial"/>
              </a:rPr>
              <a:t>M</a:t>
            </a:r>
            <a:r>
              <a:rPr sz="1600" spc="-5" dirty="0">
                <a:latin typeface="Arial"/>
                <a:cs typeface="Arial"/>
              </a:rPr>
              <a:t>athe</a:t>
            </a:r>
            <a:r>
              <a:rPr sz="1600" dirty="0">
                <a:latin typeface="Arial"/>
                <a:cs typeface="Arial"/>
              </a:rPr>
              <a:t>m</a:t>
            </a:r>
            <a:r>
              <a:rPr sz="1600" spc="-5" dirty="0">
                <a:latin typeface="Arial"/>
                <a:cs typeface="Arial"/>
              </a:rPr>
              <a:t>at</a:t>
            </a:r>
            <a:r>
              <a:rPr sz="1600" dirty="0">
                <a:latin typeface="Arial"/>
                <a:cs typeface="Arial"/>
              </a:rPr>
              <a:t>ics</a:t>
            </a:r>
          </a:p>
          <a:p>
            <a:pPr marL="755650" lvl="1" indent="-285750">
              <a:lnSpc>
                <a:spcPct val="100000"/>
              </a:lnSpc>
              <a:spcBef>
                <a:spcPts val="45"/>
              </a:spcBef>
              <a:buClr>
                <a:srgbClr val="991D20"/>
              </a:buClr>
              <a:buFont typeface="Arial"/>
              <a:buChar char="–"/>
              <a:tabLst>
                <a:tab pos="755650" algn="l"/>
              </a:tabLst>
            </a:pPr>
            <a:r>
              <a:rPr sz="1600" spc="-20" dirty="0">
                <a:latin typeface="Arial"/>
                <a:cs typeface="Arial"/>
              </a:rPr>
              <a:t>S</a:t>
            </a:r>
            <a:r>
              <a:rPr sz="1600" dirty="0">
                <a:latin typeface="Arial"/>
                <a:cs typeface="Arial"/>
              </a:rPr>
              <a:t>ci</a:t>
            </a:r>
            <a:r>
              <a:rPr sz="1600" spc="-5" dirty="0">
                <a:latin typeface="Arial"/>
                <a:cs typeface="Arial"/>
              </a:rPr>
              <a:t>en</a:t>
            </a:r>
            <a:r>
              <a:rPr sz="1600" dirty="0">
                <a:latin typeface="Arial"/>
                <a:cs typeface="Arial"/>
              </a:rPr>
              <a:t>ce</a:t>
            </a:r>
          </a:p>
          <a:p>
            <a:pPr lvl="1">
              <a:lnSpc>
                <a:spcPct val="100000"/>
              </a:lnSpc>
              <a:spcBef>
                <a:spcPts val="8"/>
              </a:spcBef>
              <a:buClr>
                <a:srgbClr val="991D20"/>
              </a:buClr>
              <a:buFont typeface="Arial"/>
              <a:buChar char="–"/>
            </a:pPr>
            <a:endParaRPr dirty="0">
              <a:latin typeface="Times New Roman"/>
              <a:cs typeface="Times New Roman"/>
            </a:endParaRPr>
          </a:p>
          <a:p>
            <a:pPr marL="355600" indent="-342900">
              <a:lnSpc>
                <a:spcPts val="2125"/>
              </a:lnSpc>
              <a:buClr>
                <a:srgbClr val="991D20"/>
              </a:buClr>
              <a:buFont typeface="Arial"/>
              <a:buChar char="•"/>
              <a:tabLst>
                <a:tab pos="355600" algn="l"/>
              </a:tabLst>
            </a:pPr>
            <a:r>
              <a:rPr sz="1600" spc="-5" dirty="0"/>
              <a:t>Secondary</a:t>
            </a:r>
          </a:p>
          <a:p>
            <a:pPr marL="755650" lvl="1" indent="-285750">
              <a:lnSpc>
                <a:spcPts val="2125"/>
              </a:lnSpc>
              <a:buClr>
                <a:srgbClr val="991D20"/>
              </a:buClr>
              <a:buFont typeface="Arial"/>
              <a:buChar char="–"/>
              <a:tabLst>
                <a:tab pos="755650" algn="l"/>
              </a:tabLst>
            </a:pPr>
            <a:r>
              <a:rPr sz="1600" spc="-20" dirty="0">
                <a:latin typeface="Arial"/>
                <a:cs typeface="Arial"/>
              </a:rPr>
              <a:t>E</a:t>
            </a:r>
            <a:r>
              <a:rPr sz="1600" spc="-5" dirty="0">
                <a:latin typeface="Arial"/>
                <a:cs typeface="Arial"/>
              </a:rPr>
              <a:t>ng</a:t>
            </a:r>
            <a:r>
              <a:rPr sz="1600" dirty="0">
                <a:latin typeface="Arial"/>
                <a:cs typeface="Arial"/>
              </a:rPr>
              <a:t>lis</a:t>
            </a:r>
            <a:r>
              <a:rPr sz="1600" spc="-5" dirty="0">
                <a:latin typeface="Arial"/>
                <a:cs typeface="Arial"/>
              </a:rPr>
              <a:t>h</a:t>
            </a:r>
            <a:r>
              <a:rPr sz="1600" dirty="0">
                <a:latin typeface="Arial"/>
                <a:cs typeface="Arial"/>
              </a:rPr>
              <a:t>-</a:t>
            </a:r>
            <a:r>
              <a:rPr sz="1600" spc="-5" dirty="0">
                <a:latin typeface="Arial"/>
                <a:cs typeface="Arial"/>
              </a:rPr>
              <a:t>Languag</a:t>
            </a:r>
            <a:r>
              <a:rPr sz="1600" dirty="0">
                <a:latin typeface="Arial"/>
                <a:cs typeface="Arial"/>
              </a:rPr>
              <a:t>e </a:t>
            </a:r>
            <a:r>
              <a:rPr sz="1600" spc="-5" dirty="0">
                <a:latin typeface="Arial"/>
                <a:cs typeface="Arial"/>
              </a:rPr>
              <a:t>A</a:t>
            </a:r>
            <a:r>
              <a:rPr sz="1600" dirty="0">
                <a:latin typeface="Arial"/>
                <a:cs typeface="Arial"/>
              </a:rPr>
              <a:t>r</a:t>
            </a:r>
            <a:r>
              <a:rPr sz="1600" spc="-15" dirty="0">
                <a:latin typeface="Arial"/>
                <a:cs typeface="Arial"/>
              </a:rPr>
              <a:t>ts</a:t>
            </a:r>
            <a:endParaRPr sz="1600" dirty="0">
              <a:latin typeface="Arial"/>
              <a:cs typeface="Arial"/>
            </a:endParaRPr>
          </a:p>
          <a:p>
            <a:pPr marL="755650" lvl="1" indent="-285750">
              <a:lnSpc>
                <a:spcPct val="100000"/>
              </a:lnSpc>
              <a:spcBef>
                <a:spcPts val="45"/>
              </a:spcBef>
              <a:buClr>
                <a:srgbClr val="991D20"/>
              </a:buClr>
              <a:buFont typeface="Arial"/>
              <a:buChar char="–"/>
              <a:tabLst>
                <a:tab pos="755650" algn="l"/>
              </a:tabLst>
            </a:pPr>
            <a:r>
              <a:rPr sz="1600" dirty="0">
                <a:latin typeface="Arial"/>
                <a:cs typeface="Arial"/>
              </a:rPr>
              <a:t>Hi</a:t>
            </a:r>
            <a:r>
              <a:rPr sz="1600" spc="-10" dirty="0">
                <a:latin typeface="Arial"/>
                <a:cs typeface="Arial"/>
              </a:rPr>
              <a:t>st</a:t>
            </a:r>
            <a:r>
              <a:rPr sz="1600" spc="-5" dirty="0">
                <a:latin typeface="Arial"/>
                <a:cs typeface="Arial"/>
              </a:rPr>
              <a:t>o</a:t>
            </a:r>
            <a:r>
              <a:rPr sz="1600" dirty="0">
                <a:latin typeface="Arial"/>
                <a:cs typeface="Arial"/>
              </a:rPr>
              <a:t>r</a:t>
            </a:r>
            <a:r>
              <a:rPr sz="1600" spc="-10" dirty="0">
                <a:latin typeface="Arial"/>
                <a:cs typeface="Arial"/>
              </a:rPr>
              <a:t>y/</a:t>
            </a:r>
            <a:r>
              <a:rPr sz="1600" spc="-20" dirty="0">
                <a:latin typeface="Arial"/>
                <a:cs typeface="Arial"/>
              </a:rPr>
              <a:t>S</a:t>
            </a:r>
            <a:r>
              <a:rPr sz="1600" spc="-5" dirty="0">
                <a:latin typeface="Arial"/>
                <a:cs typeface="Arial"/>
              </a:rPr>
              <a:t>o</a:t>
            </a:r>
            <a:r>
              <a:rPr sz="1600" dirty="0">
                <a:latin typeface="Arial"/>
                <a:cs typeface="Arial"/>
              </a:rPr>
              <a:t>ci</a:t>
            </a:r>
            <a:r>
              <a:rPr sz="1600" spc="-5" dirty="0">
                <a:latin typeface="Arial"/>
                <a:cs typeface="Arial"/>
              </a:rPr>
              <a:t>a</a:t>
            </a:r>
            <a:r>
              <a:rPr sz="1600" dirty="0">
                <a:latin typeface="Arial"/>
                <a:cs typeface="Arial"/>
              </a:rPr>
              <a:t>l</a:t>
            </a:r>
            <a:r>
              <a:rPr sz="1600" spc="-5" dirty="0">
                <a:latin typeface="Arial"/>
                <a:cs typeface="Arial"/>
              </a:rPr>
              <a:t> </a:t>
            </a:r>
            <a:r>
              <a:rPr sz="1600" spc="-20" dirty="0">
                <a:latin typeface="Arial"/>
                <a:cs typeface="Arial"/>
              </a:rPr>
              <a:t>S</a:t>
            </a:r>
            <a:r>
              <a:rPr sz="1600" spc="-5" dirty="0">
                <a:latin typeface="Arial"/>
                <a:cs typeface="Arial"/>
              </a:rPr>
              <a:t>tud</a:t>
            </a:r>
            <a:r>
              <a:rPr sz="1600" dirty="0">
                <a:latin typeface="Arial"/>
                <a:cs typeface="Arial"/>
              </a:rPr>
              <a:t>i</a:t>
            </a:r>
            <a:r>
              <a:rPr sz="1600" spc="-5" dirty="0">
                <a:latin typeface="Arial"/>
                <a:cs typeface="Arial"/>
              </a:rPr>
              <a:t>e</a:t>
            </a:r>
            <a:r>
              <a:rPr sz="1600" dirty="0">
                <a:latin typeface="Arial"/>
                <a:cs typeface="Arial"/>
              </a:rPr>
              <a:t>s</a:t>
            </a:r>
          </a:p>
          <a:p>
            <a:pPr marL="755650" lvl="1" indent="-285750">
              <a:lnSpc>
                <a:spcPts val="2125"/>
              </a:lnSpc>
              <a:spcBef>
                <a:spcPts val="45"/>
              </a:spcBef>
              <a:buClr>
                <a:srgbClr val="991D20"/>
              </a:buClr>
              <a:buFont typeface="Arial"/>
              <a:buChar char="–"/>
              <a:tabLst>
                <a:tab pos="755650" algn="l"/>
              </a:tabLst>
            </a:pPr>
            <a:r>
              <a:rPr sz="1600" dirty="0">
                <a:latin typeface="Arial"/>
                <a:cs typeface="Arial"/>
              </a:rPr>
              <a:t>M</a:t>
            </a:r>
            <a:r>
              <a:rPr sz="1600" spc="-5" dirty="0">
                <a:latin typeface="Arial"/>
                <a:cs typeface="Arial"/>
              </a:rPr>
              <a:t>athe</a:t>
            </a:r>
            <a:r>
              <a:rPr sz="1600" dirty="0">
                <a:latin typeface="Arial"/>
                <a:cs typeface="Arial"/>
              </a:rPr>
              <a:t>m</a:t>
            </a:r>
            <a:r>
              <a:rPr sz="1600" spc="-5" dirty="0">
                <a:latin typeface="Arial"/>
                <a:cs typeface="Arial"/>
              </a:rPr>
              <a:t>at</a:t>
            </a:r>
            <a:r>
              <a:rPr sz="1600" dirty="0">
                <a:latin typeface="Arial"/>
                <a:cs typeface="Arial"/>
              </a:rPr>
              <a:t>ics</a:t>
            </a:r>
          </a:p>
          <a:p>
            <a:pPr marL="755650" lvl="1" indent="-285750">
              <a:lnSpc>
                <a:spcPts val="2125"/>
              </a:lnSpc>
              <a:buClr>
                <a:srgbClr val="991D20"/>
              </a:buClr>
              <a:buFont typeface="Arial"/>
              <a:buChar char="–"/>
              <a:tabLst>
                <a:tab pos="755650" algn="l"/>
              </a:tabLst>
            </a:pPr>
            <a:r>
              <a:rPr sz="1600" spc="-20" dirty="0">
                <a:latin typeface="Arial"/>
                <a:cs typeface="Arial"/>
              </a:rPr>
              <a:t>S</a:t>
            </a:r>
            <a:r>
              <a:rPr sz="1600" dirty="0">
                <a:latin typeface="Arial"/>
                <a:cs typeface="Arial"/>
              </a:rPr>
              <a:t>ci</a:t>
            </a:r>
            <a:r>
              <a:rPr sz="1600" spc="-5" dirty="0">
                <a:latin typeface="Arial"/>
                <a:cs typeface="Arial"/>
              </a:rPr>
              <a:t>en</a:t>
            </a:r>
            <a:r>
              <a:rPr sz="1600" dirty="0">
                <a:latin typeface="Arial"/>
                <a:cs typeface="Arial"/>
              </a:rPr>
              <a:t>ce</a:t>
            </a:r>
            <a:endParaRPr sz="1800" dirty="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439" y="3200400"/>
            <a:ext cx="8072119" cy="553998"/>
          </a:xfrm>
        </p:spPr>
        <p:txBody>
          <a:bodyPr/>
          <a:lstStyle/>
          <a:p>
            <a:pPr algn="ctr"/>
            <a:r>
              <a:rPr lang="en-US" sz="3600" dirty="0"/>
              <a:t>Updates and Announcements</a:t>
            </a:r>
          </a:p>
        </p:txBody>
      </p:sp>
      <p:sp>
        <p:nvSpPr>
          <p:cNvPr id="5" name="object 10"/>
          <p:cNvSpPr/>
          <p:nvPr/>
        </p:nvSpPr>
        <p:spPr>
          <a:xfrm>
            <a:off x="1752599" y="762000"/>
            <a:ext cx="6019800" cy="205263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89624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prstGeom prst="rect">
            <a:avLst/>
          </a:prstGeom>
          <a:noFill/>
          <a:ln>
            <a:noFill/>
          </a:ln>
        </p:spPr>
        <p:txBody>
          <a:bodyPr lIns="91425" tIns="45700" rIns="91425" bIns="45700" anchor="ctr" anchorCtr="0">
            <a:noAutofit/>
          </a:bodyPr>
          <a:lstStyle/>
          <a:p>
            <a:pPr lvl="0" algn="ctr">
              <a:buClr>
                <a:srgbClr val="990000"/>
              </a:buClr>
              <a:buSzPct val="25000"/>
            </a:pPr>
            <a:r>
              <a:rPr lang="en-US" sz="3200" b="1" i="0" u="none" strike="noStrike" cap="none" baseline="0" dirty="0">
                <a:solidFill>
                  <a:srgbClr val="990000"/>
                </a:solidFill>
                <a:latin typeface="Arial"/>
                <a:ea typeface="Arial"/>
                <a:cs typeface="Arial"/>
                <a:sym typeface="Arial"/>
              </a:rPr>
              <a:t>SCALE’s Annual Teacher Performance Assessment Conference</a:t>
            </a:r>
          </a:p>
        </p:txBody>
      </p:sp>
      <p:sp>
        <p:nvSpPr>
          <p:cNvPr id="6" name="TextBox 5">
            <a:extLst>
              <a:ext uri="{FF2B5EF4-FFF2-40B4-BE49-F238E27FC236}">
                <a16:creationId xmlns:a16="http://schemas.microsoft.com/office/drawing/2014/main" id="{EBB3A082-2231-B048-B606-FC90F2B0A297}"/>
              </a:ext>
            </a:extLst>
          </p:cNvPr>
          <p:cNvSpPr txBox="1"/>
          <p:nvPr/>
        </p:nvSpPr>
        <p:spPr>
          <a:xfrm>
            <a:off x="457200" y="1534886"/>
            <a:ext cx="8229600" cy="2062103"/>
          </a:xfrm>
          <a:prstGeom prst="rect">
            <a:avLst/>
          </a:prstGeom>
          <a:noFill/>
        </p:spPr>
        <p:txBody>
          <a:bodyPr wrap="square" rtlCol="0">
            <a:spAutoFit/>
          </a:bodyPr>
          <a:lstStyle/>
          <a:p>
            <a:pPr algn="ctr"/>
            <a:r>
              <a:rPr lang="en-US" sz="2600" b="1" i="1" dirty="0"/>
              <a:t>Preparing the Workforce for Equitable </a:t>
            </a:r>
          </a:p>
          <a:p>
            <a:pPr algn="ctr"/>
            <a:r>
              <a:rPr lang="en-US" sz="2600" b="1" i="1" dirty="0"/>
              <a:t>Teaching and Learning</a:t>
            </a:r>
          </a:p>
          <a:p>
            <a:pPr algn="ctr"/>
            <a:endParaRPr lang="en-US" sz="2400" i="1" dirty="0"/>
          </a:p>
          <a:p>
            <a:br>
              <a:rPr lang="en-US" sz="2400" dirty="0">
                <a:latin typeface="Tahoma" panose="020B0604030504040204" pitchFamily="34" charset="0"/>
                <a:ea typeface="Tahoma" panose="020B0604030504040204" pitchFamily="34" charset="0"/>
                <a:cs typeface="Tahoma" panose="020B0604030504040204" pitchFamily="34" charset="0"/>
              </a:rPr>
            </a:b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C376F6C0-865C-CB45-B367-9F089527ADFF}"/>
              </a:ext>
            </a:extLst>
          </p:cNvPr>
          <p:cNvPicPr>
            <a:picLocks noChangeAspect="1"/>
          </p:cNvPicPr>
          <p:nvPr/>
        </p:nvPicPr>
        <p:blipFill>
          <a:blip r:embed="rId3"/>
          <a:stretch>
            <a:fillRect/>
          </a:stretch>
        </p:blipFill>
        <p:spPr>
          <a:xfrm>
            <a:off x="2768575" y="4266935"/>
            <a:ext cx="3606849" cy="2112357"/>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027DC6F7-AFF9-D443-A40B-4FDA065A6133}"/>
              </a:ext>
            </a:extLst>
          </p:cNvPr>
          <p:cNvSpPr txBox="1"/>
          <p:nvPr/>
        </p:nvSpPr>
        <p:spPr>
          <a:xfrm>
            <a:off x="664633" y="2560667"/>
            <a:ext cx="7814734"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Arial" panose="020B0604020202020204" pitchFamily="34" charset="0"/>
                <a:ea typeface="Tahoma" panose="020B0604030504040204" pitchFamily="34" charset="0"/>
                <a:cs typeface="Arial" panose="020B0604020202020204" pitchFamily="34" charset="0"/>
              </a:rPr>
              <a:t>March 26-28, 2020</a:t>
            </a:r>
          </a:p>
          <a:p>
            <a:pPr marL="342900" indent="-342900">
              <a:buFont typeface="Arial" panose="020B0604020202020204" pitchFamily="34" charset="0"/>
              <a:buChar char="•"/>
            </a:pPr>
            <a:r>
              <a:rPr lang="en-US" sz="2200" dirty="0">
                <a:latin typeface="Arial" panose="020B0604020202020204" pitchFamily="34" charset="0"/>
                <a:ea typeface="Tahoma" panose="020B0604030504040204" pitchFamily="34" charset="0"/>
                <a:cs typeface="Arial" panose="020B0604020202020204" pitchFamily="34" charset="0"/>
              </a:rPr>
              <a:t>Austin, TX</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A call for proposals is open through November 4</a:t>
            </a:r>
            <a:r>
              <a:rPr lang="en-US" sz="2200" baseline="30000" dirty="0">
                <a:latin typeface="Arial" panose="020B0604020202020204" pitchFamily="34" charset="0"/>
                <a:cs typeface="Arial" panose="020B0604020202020204" pitchFamily="34" charset="0"/>
              </a:rPr>
              <a:t>th</a:t>
            </a:r>
            <a:r>
              <a:rPr lang="en-US" sz="2200" dirty="0">
                <a:latin typeface="Arial" panose="020B0604020202020204" pitchFamily="34" charset="0"/>
                <a:cs typeface="Arial" panose="020B0604020202020204" pitchFamily="34" charset="0"/>
              </a:rPr>
              <a:t>. More information is available at </a:t>
            </a:r>
            <a:r>
              <a:rPr lang="en-US" sz="2200" dirty="0">
                <a:latin typeface="Arial" panose="020B0604020202020204" pitchFamily="34" charset="0"/>
                <a:cs typeface="Arial" panose="020B0604020202020204" pitchFamily="34" charset="0"/>
                <a:hlinkClick r:id="rId4"/>
              </a:rPr>
              <a:t>https://tpaconference.com/</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684167"/>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5DF31B-792F-4348-8F1F-88F54C5C3B51}"/>
              </a:ext>
            </a:extLst>
          </p:cNvPr>
          <p:cNvSpPr>
            <a:spLocks noGrp="1"/>
          </p:cNvSpPr>
          <p:nvPr>
            <p:ph type="title"/>
          </p:nvPr>
        </p:nvSpPr>
        <p:spPr>
          <a:xfrm>
            <a:off x="535940" y="234782"/>
            <a:ext cx="8072119" cy="677108"/>
          </a:xfrm>
        </p:spPr>
        <p:txBody>
          <a:bodyPr/>
          <a:lstStyle/>
          <a:p>
            <a:r>
              <a:rPr lang="en-US" dirty="0"/>
              <a:t>2018 Administrative Report</a:t>
            </a:r>
          </a:p>
        </p:txBody>
      </p:sp>
      <p:pic>
        <p:nvPicPr>
          <p:cNvPr id="5" name="Picture 4">
            <a:extLst>
              <a:ext uri="{FF2B5EF4-FFF2-40B4-BE49-F238E27FC236}">
                <a16:creationId xmlns:a16="http://schemas.microsoft.com/office/drawing/2014/main" id="{7BB7A155-C3CF-AD4C-B173-61238F8A9E75}"/>
              </a:ext>
            </a:extLst>
          </p:cNvPr>
          <p:cNvPicPr>
            <a:picLocks noChangeAspect="1"/>
          </p:cNvPicPr>
          <p:nvPr/>
        </p:nvPicPr>
        <p:blipFill>
          <a:blip r:embed="rId2"/>
          <a:stretch>
            <a:fillRect/>
          </a:stretch>
        </p:blipFill>
        <p:spPr>
          <a:xfrm>
            <a:off x="1666976" y="1752600"/>
            <a:ext cx="5810047" cy="44983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2358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4034</TotalTime>
  <Words>889</Words>
  <Application>Microsoft Macintosh PowerPoint</Application>
  <PresentationFormat>On-screen Show (4:3)</PresentationFormat>
  <Paragraphs>258</Paragraphs>
  <Slides>32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Tahoma</vt:lpstr>
      <vt:lpstr>Times New Roman</vt:lpstr>
      <vt:lpstr>Verdana</vt:lpstr>
      <vt:lpstr>Office Theme</vt:lpstr>
      <vt:lpstr>PowerPoint Presentation</vt:lpstr>
      <vt:lpstr>edTPA Updates</vt:lpstr>
      <vt:lpstr>Who is Involved?</vt:lpstr>
      <vt:lpstr>edTPA Today</vt:lpstr>
      <vt:lpstr>PowerPoint Presentation</vt:lpstr>
      <vt:lpstr>28 Subject-Specific Areas</vt:lpstr>
      <vt:lpstr>Updates and Announcements</vt:lpstr>
      <vt:lpstr>SCALE’s Annual Teacher Performance Assessment Conference</vt:lpstr>
      <vt:lpstr>2018 Administrative Report</vt:lpstr>
      <vt:lpstr>2018 Administrative Report</vt:lpstr>
      <vt:lpstr>PowerPoint Presentation</vt:lpstr>
      <vt:lpstr>PowerPoint Presentation</vt:lpstr>
      <vt:lpstr>New Resources</vt:lpstr>
      <vt:lpstr>PowerPoint Presentation</vt:lpstr>
      <vt:lpstr>edTPA Operational Support Guide</vt:lpstr>
      <vt:lpstr>Candidate Performance Data</vt:lpstr>
      <vt:lpstr>PowerPoint Presentation</vt:lpstr>
      <vt:lpstr>PowerPoint Presentation</vt:lpstr>
      <vt:lpstr>PowerPoint Presentation</vt:lpstr>
      <vt:lpstr>Ohio vs. National Data July 1, 2018 – June 30, 2019</vt:lpstr>
      <vt:lpstr>Handbook Means – Ohio &amp; National </vt:lpstr>
      <vt:lpstr>Ohio and National Task Means  Early Childhood</vt:lpstr>
      <vt:lpstr>Ohio and National Rubric Means Early Childhood</vt:lpstr>
      <vt:lpstr>Ohio Early Childhood  Rubric Distribution</vt:lpstr>
      <vt:lpstr>Support &amp; Assessment System</vt:lpstr>
      <vt:lpstr>PowerPoint Presentation</vt:lpstr>
      <vt:lpstr>PowerPoint Presentation</vt:lpstr>
      <vt:lpstr>edTPA SUPPORT and Assessment Program: National Academy</vt:lpstr>
      <vt:lpstr>PowerPoint Presentation</vt:lpstr>
      <vt:lpstr>  </vt:lpstr>
      <vt:lpstr>Additional Sources of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Wetherington, Pam</dc:creator>
  <cp:lastModifiedBy>Crawford, Kellie</cp:lastModifiedBy>
  <cp:revision>73</cp:revision>
  <dcterms:created xsi:type="dcterms:W3CDTF">2019-01-20T11:11:31Z</dcterms:created>
  <dcterms:modified xsi:type="dcterms:W3CDTF">2019-10-24T17:44:06Z</dcterms:modified>
</cp:coreProperties>
</file>