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3"/>
  </p:notesMasterIdLst>
  <p:sldIdLst>
    <p:sldId id="263" r:id="rId5"/>
    <p:sldId id="290" r:id="rId6"/>
    <p:sldId id="298" r:id="rId7"/>
    <p:sldId id="299" r:id="rId8"/>
    <p:sldId id="300" r:id="rId9"/>
    <p:sldId id="301" r:id="rId10"/>
    <p:sldId id="302" r:id="rId11"/>
    <p:sldId id="297" r:id="rId1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71AFF9"/>
    <a:srgbClr val="0066FF"/>
    <a:srgbClr val="339933"/>
    <a:srgbClr val="525051"/>
    <a:srgbClr val="73A5CC"/>
    <a:srgbClr val="700017"/>
    <a:srgbClr val="F20017"/>
    <a:srgbClr val="B5DC10"/>
    <a:srgbClr val="CDD0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83" autoAdjust="0"/>
  </p:normalViewPr>
  <p:slideViewPr>
    <p:cSldViewPr>
      <p:cViewPr>
        <p:scale>
          <a:sx n="115" d="100"/>
          <a:sy n="11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21808-D041-4213-852A-9BD6E4FB87D8}" type="doc">
      <dgm:prSet loTypeId="urn:microsoft.com/office/officeart/2005/8/layout/gear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53F0306-B419-4E7E-87E6-915105620038}">
      <dgm:prSet phldrT="[Text]" custT="1"/>
      <dgm:spPr/>
      <dgm:t>
        <a:bodyPr/>
        <a:lstStyle/>
        <a:p>
          <a:r>
            <a:rPr lang="en-US" sz="900" dirty="0" smtClean="0"/>
            <a:t> </a:t>
          </a:r>
          <a:endParaRPr lang="en-US" sz="900" dirty="0"/>
        </a:p>
      </dgm:t>
    </dgm:pt>
    <dgm:pt modelId="{7B566BF6-EF4E-4896-9CE6-174E3B70E7DF}" type="parTrans" cxnId="{10EC2CC3-30A7-4D53-9DDE-6EE2AD29ECB2}">
      <dgm:prSet/>
      <dgm:spPr/>
      <dgm:t>
        <a:bodyPr/>
        <a:lstStyle/>
        <a:p>
          <a:endParaRPr lang="en-US"/>
        </a:p>
      </dgm:t>
    </dgm:pt>
    <dgm:pt modelId="{55FD2072-5FCC-4F93-A421-C5A552F4DC7B}" type="sibTrans" cxnId="{10EC2CC3-30A7-4D53-9DDE-6EE2AD29ECB2}">
      <dgm:prSet/>
      <dgm:spPr/>
      <dgm:t>
        <a:bodyPr/>
        <a:lstStyle/>
        <a:p>
          <a:endParaRPr lang="en-US"/>
        </a:p>
      </dgm:t>
    </dgm:pt>
    <dgm:pt modelId="{773EB88F-A451-43DD-B70B-7F4A70871A5E}">
      <dgm:prSet phldrT="[Text]" custT="1"/>
      <dgm:spPr/>
      <dgm:t>
        <a:bodyPr/>
        <a:lstStyle/>
        <a:p>
          <a:endParaRPr lang="en-US" sz="900" dirty="0"/>
        </a:p>
      </dgm:t>
    </dgm:pt>
    <dgm:pt modelId="{49D10F1F-C655-49EF-9CB9-D7E569EB56A8}" type="parTrans" cxnId="{8904DFE3-BBD5-43A7-B665-107A61DB953E}">
      <dgm:prSet/>
      <dgm:spPr/>
      <dgm:t>
        <a:bodyPr/>
        <a:lstStyle/>
        <a:p>
          <a:endParaRPr lang="en-US"/>
        </a:p>
      </dgm:t>
    </dgm:pt>
    <dgm:pt modelId="{34BCE268-DB42-4386-A750-C5DD9819FE51}" type="sibTrans" cxnId="{8904DFE3-BBD5-43A7-B665-107A61DB953E}">
      <dgm:prSet/>
      <dgm:spPr/>
      <dgm:t>
        <a:bodyPr/>
        <a:lstStyle/>
        <a:p>
          <a:endParaRPr lang="en-US"/>
        </a:p>
      </dgm:t>
    </dgm:pt>
    <dgm:pt modelId="{734F04E7-B46B-48DE-8AA3-8D57A0DFC6EB}">
      <dgm:prSet phldrT="[Text]" custT="1"/>
      <dgm:spPr/>
      <dgm:t>
        <a:bodyPr/>
        <a:lstStyle/>
        <a:p>
          <a:endParaRPr lang="en-US" sz="900" dirty="0"/>
        </a:p>
      </dgm:t>
    </dgm:pt>
    <dgm:pt modelId="{C9DCA30A-ACC8-4607-92B9-9FCB9EED5626}" type="parTrans" cxnId="{9DAB3A50-5256-4875-A98E-D54B1C807E96}">
      <dgm:prSet/>
      <dgm:spPr/>
      <dgm:t>
        <a:bodyPr/>
        <a:lstStyle/>
        <a:p>
          <a:endParaRPr lang="en-US"/>
        </a:p>
      </dgm:t>
    </dgm:pt>
    <dgm:pt modelId="{7B9ACDDB-7D4C-47F4-A13C-A3834E2A06EF}" type="sibTrans" cxnId="{9DAB3A50-5256-4875-A98E-D54B1C807E96}">
      <dgm:prSet/>
      <dgm:spPr/>
      <dgm:t>
        <a:bodyPr/>
        <a:lstStyle/>
        <a:p>
          <a:endParaRPr lang="en-US"/>
        </a:p>
      </dgm:t>
    </dgm:pt>
    <dgm:pt modelId="{4B0ADA5C-5D2B-437A-AD80-A55CD5C478A7}" type="pres">
      <dgm:prSet presAssocID="{EF021808-D041-4213-852A-9BD6E4FB87D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13A08-2FF5-4407-97FA-9ECD8EB408E2}" type="pres">
      <dgm:prSet presAssocID="{A53F0306-B419-4E7E-87E6-9151056200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DFA4E-2564-49B5-8613-495D052794AA}" type="pres">
      <dgm:prSet presAssocID="{A53F0306-B419-4E7E-87E6-915105620038}" presName="gear1srcNode" presStyleLbl="node1" presStyleIdx="0" presStyleCnt="3"/>
      <dgm:spPr/>
      <dgm:t>
        <a:bodyPr/>
        <a:lstStyle/>
        <a:p>
          <a:endParaRPr lang="en-US"/>
        </a:p>
      </dgm:t>
    </dgm:pt>
    <dgm:pt modelId="{CE714FF5-FA89-4D75-823E-E2735C8FE459}" type="pres">
      <dgm:prSet presAssocID="{A53F0306-B419-4E7E-87E6-915105620038}" presName="gear1dstNode" presStyleLbl="node1" presStyleIdx="0" presStyleCnt="3"/>
      <dgm:spPr/>
      <dgm:t>
        <a:bodyPr/>
        <a:lstStyle/>
        <a:p>
          <a:endParaRPr lang="en-US"/>
        </a:p>
      </dgm:t>
    </dgm:pt>
    <dgm:pt modelId="{0AE05E9E-BBDC-4A01-A1C7-057D892D632D}" type="pres">
      <dgm:prSet presAssocID="{773EB88F-A451-43DD-B70B-7F4A70871A5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D2CBF-EFCD-4D32-9CB8-4176FF218E91}" type="pres">
      <dgm:prSet presAssocID="{773EB88F-A451-43DD-B70B-7F4A70871A5E}" presName="gear2srcNode" presStyleLbl="node1" presStyleIdx="1" presStyleCnt="3"/>
      <dgm:spPr/>
      <dgm:t>
        <a:bodyPr/>
        <a:lstStyle/>
        <a:p>
          <a:endParaRPr lang="en-US"/>
        </a:p>
      </dgm:t>
    </dgm:pt>
    <dgm:pt modelId="{7F922189-9D9B-4699-AA34-02187C6AAA4C}" type="pres">
      <dgm:prSet presAssocID="{773EB88F-A451-43DD-B70B-7F4A70871A5E}" presName="gear2dstNode" presStyleLbl="node1" presStyleIdx="1" presStyleCnt="3"/>
      <dgm:spPr/>
      <dgm:t>
        <a:bodyPr/>
        <a:lstStyle/>
        <a:p>
          <a:endParaRPr lang="en-US"/>
        </a:p>
      </dgm:t>
    </dgm:pt>
    <dgm:pt modelId="{AD619E14-5DDB-4644-A984-09FD1DBBA0F1}" type="pres">
      <dgm:prSet presAssocID="{734F04E7-B46B-48DE-8AA3-8D57A0DFC6EB}" presName="gear3" presStyleLbl="node1" presStyleIdx="2" presStyleCnt="3"/>
      <dgm:spPr/>
      <dgm:t>
        <a:bodyPr/>
        <a:lstStyle/>
        <a:p>
          <a:endParaRPr lang="en-US"/>
        </a:p>
      </dgm:t>
    </dgm:pt>
    <dgm:pt modelId="{61084937-7762-4B11-AF86-788DF818AD16}" type="pres">
      <dgm:prSet presAssocID="{734F04E7-B46B-48DE-8AA3-8D57A0DFC6E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BE72E-2EF7-4783-B1BC-96A5FB321895}" type="pres">
      <dgm:prSet presAssocID="{734F04E7-B46B-48DE-8AA3-8D57A0DFC6EB}" presName="gear3srcNode" presStyleLbl="node1" presStyleIdx="2" presStyleCnt="3"/>
      <dgm:spPr/>
      <dgm:t>
        <a:bodyPr/>
        <a:lstStyle/>
        <a:p>
          <a:endParaRPr lang="en-US"/>
        </a:p>
      </dgm:t>
    </dgm:pt>
    <dgm:pt modelId="{C8FBBBEA-D9FC-4D51-A109-95EB1E35938D}" type="pres">
      <dgm:prSet presAssocID="{734F04E7-B46B-48DE-8AA3-8D57A0DFC6EB}" presName="gear3dstNode" presStyleLbl="node1" presStyleIdx="2" presStyleCnt="3"/>
      <dgm:spPr/>
      <dgm:t>
        <a:bodyPr/>
        <a:lstStyle/>
        <a:p>
          <a:endParaRPr lang="en-US"/>
        </a:p>
      </dgm:t>
    </dgm:pt>
    <dgm:pt modelId="{3279570C-EE15-4D61-BB29-42042F1F6385}" type="pres">
      <dgm:prSet presAssocID="{55FD2072-5FCC-4F93-A421-C5A552F4DC7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2E7D288-715F-4D1C-B8C6-42A89A123EF4}" type="pres">
      <dgm:prSet presAssocID="{34BCE268-DB42-4386-A750-C5DD9819FE5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3A29847-CF52-4B33-AA26-0F3F182785D7}" type="pres">
      <dgm:prSet presAssocID="{7B9ACDDB-7D4C-47F4-A13C-A3834E2A06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27DE530-3BD3-49F8-94EB-F23A737CD01C}" type="presOf" srcId="{773EB88F-A451-43DD-B70B-7F4A70871A5E}" destId="{713D2CBF-EFCD-4D32-9CB8-4176FF218E91}" srcOrd="1" destOrd="0" presId="urn:microsoft.com/office/officeart/2005/8/layout/gear1"/>
    <dgm:cxn modelId="{7CE6EA1C-DB76-4FDE-879B-148CF8156E3E}" type="presOf" srcId="{EF021808-D041-4213-852A-9BD6E4FB87D8}" destId="{4B0ADA5C-5D2B-437A-AD80-A55CD5C478A7}" srcOrd="0" destOrd="0" presId="urn:microsoft.com/office/officeart/2005/8/layout/gear1"/>
    <dgm:cxn modelId="{8904DFE3-BBD5-43A7-B665-107A61DB953E}" srcId="{EF021808-D041-4213-852A-9BD6E4FB87D8}" destId="{773EB88F-A451-43DD-B70B-7F4A70871A5E}" srcOrd="1" destOrd="0" parTransId="{49D10F1F-C655-49EF-9CB9-D7E569EB56A8}" sibTransId="{34BCE268-DB42-4386-A750-C5DD9819FE51}"/>
    <dgm:cxn modelId="{5DFE0411-C4CB-44C5-B974-0B115E86C30C}" type="presOf" srcId="{A53F0306-B419-4E7E-87E6-915105620038}" destId="{24413A08-2FF5-4407-97FA-9ECD8EB408E2}" srcOrd="0" destOrd="0" presId="urn:microsoft.com/office/officeart/2005/8/layout/gear1"/>
    <dgm:cxn modelId="{3C0F446E-8878-4EED-8D3D-A9C88E9F45A2}" type="presOf" srcId="{A53F0306-B419-4E7E-87E6-915105620038}" destId="{CE714FF5-FA89-4D75-823E-E2735C8FE459}" srcOrd="2" destOrd="0" presId="urn:microsoft.com/office/officeart/2005/8/layout/gear1"/>
    <dgm:cxn modelId="{10EC2CC3-30A7-4D53-9DDE-6EE2AD29ECB2}" srcId="{EF021808-D041-4213-852A-9BD6E4FB87D8}" destId="{A53F0306-B419-4E7E-87E6-915105620038}" srcOrd="0" destOrd="0" parTransId="{7B566BF6-EF4E-4896-9CE6-174E3B70E7DF}" sibTransId="{55FD2072-5FCC-4F93-A421-C5A552F4DC7B}"/>
    <dgm:cxn modelId="{C46FBF68-9DCB-4A9F-B715-AC5717EA86D4}" type="presOf" srcId="{773EB88F-A451-43DD-B70B-7F4A70871A5E}" destId="{7F922189-9D9B-4699-AA34-02187C6AAA4C}" srcOrd="2" destOrd="0" presId="urn:microsoft.com/office/officeart/2005/8/layout/gear1"/>
    <dgm:cxn modelId="{9DAB3A50-5256-4875-A98E-D54B1C807E96}" srcId="{EF021808-D041-4213-852A-9BD6E4FB87D8}" destId="{734F04E7-B46B-48DE-8AA3-8D57A0DFC6EB}" srcOrd="2" destOrd="0" parTransId="{C9DCA30A-ACC8-4607-92B9-9FCB9EED5626}" sibTransId="{7B9ACDDB-7D4C-47F4-A13C-A3834E2A06EF}"/>
    <dgm:cxn modelId="{CF60289B-467E-478E-B9C3-FBB284A1AF71}" type="presOf" srcId="{55FD2072-5FCC-4F93-A421-C5A552F4DC7B}" destId="{3279570C-EE15-4D61-BB29-42042F1F6385}" srcOrd="0" destOrd="0" presId="urn:microsoft.com/office/officeart/2005/8/layout/gear1"/>
    <dgm:cxn modelId="{CD50C9DF-572E-4BDF-A257-A9BF075C131C}" type="presOf" srcId="{734F04E7-B46B-48DE-8AA3-8D57A0DFC6EB}" destId="{E13BE72E-2EF7-4783-B1BC-96A5FB321895}" srcOrd="2" destOrd="0" presId="urn:microsoft.com/office/officeart/2005/8/layout/gear1"/>
    <dgm:cxn modelId="{95F8C3F7-0B22-443E-935C-A41B55BEEDD9}" type="presOf" srcId="{A53F0306-B419-4E7E-87E6-915105620038}" destId="{205DFA4E-2564-49B5-8613-495D052794AA}" srcOrd="1" destOrd="0" presId="urn:microsoft.com/office/officeart/2005/8/layout/gear1"/>
    <dgm:cxn modelId="{ECE10302-044E-4D18-8049-E2B1539B71E1}" type="presOf" srcId="{773EB88F-A451-43DD-B70B-7F4A70871A5E}" destId="{0AE05E9E-BBDC-4A01-A1C7-057D892D632D}" srcOrd="0" destOrd="0" presId="urn:microsoft.com/office/officeart/2005/8/layout/gear1"/>
    <dgm:cxn modelId="{0F7BC548-3446-4600-BD8B-298AEEDF0735}" type="presOf" srcId="{7B9ACDDB-7D4C-47F4-A13C-A3834E2A06EF}" destId="{73A29847-CF52-4B33-AA26-0F3F182785D7}" srcOrd="0" destOrd="0" presId="urn:microsoft.com/office/officeart/2005/8/layout/gear1"/>
    <dgm:cxn modelId="{6FC750B8-542C-4287-A53B-AE490EF1F3D8}" type="presOf" srcId="{734F04E7-B46B-48DE-8AA3-8D57A0DFC6EB}" destId="{C8FBBBEA-D9FC-4D51-A109-95EB1E35938D}" srcOrd="3" destOrd="0" presId="urn:microsoft.com/office/officeart/2005/8/layout/gear1"/>
    <dgm:cxn modelId="{C9EECC7F-B6F2-4ECA-A16E-72BCAFD83F75}" type="presOf" srcId="{734F04E7-B46B-48DE-8AA3-8D57A0DFC6EB}" destId="{AD619E14-5DDB-4644-A984-09FD1DBBA0F1}" srcOrd="0" destOrd="0" presId="urn:microsoft.com/office/officeart/2005/8/layout/gear1"/>
    <dgm:cxn modelId="{10A47461-CE60-4908-958D-25F9DD1C46CA}" type="presOf" srcId="{34BCE268-DB42-4386-A750-C5DD9819FE51}" destId="{22E7D288-715F-4D1C-B8C6-42A89A123EF4}" srcOrd="0" destOrd="0" presId="urn:microsoft.com/office/officeart/2005/8/layout/gear1"/>
    <dgm:cxn modelId="{46B1F5D4-20B2-4653-BDE5-4812626982BD}" type="presOf" srcId="{734F04E7-B46B-48DE-8AA3-8D57A0DFC6EB}" destId="{61084937-7762-4B11-AF86-788DF818AD16}" srcOrd="1" destOrd="0" presId="urn:microsoft.com/office/officeart/2005/8/layout/gear1"/>
    <dgm:cxn modelId="{C7BF3531-5C48-40A2-AE70-D68558010F02}" type="presParOf" srcId="{4B0ADA5C-5D2B-437A-AD80-A55CD5C478A7}" destId="{24413A08-2FF5-4407-97FA-9ECD8EB408E2}" srcOrd="0" destOrd="0" presId="urn:microsoft.com/office/officeart/2005/8/layout/gear1"/>
    <dgm:cxn modelId="{FFB6DBD3-AB05-4A1D-890B-50DB0BA07443}" type="presParOf" srcId="{4B0ADA5C-5D2B-437A-AD80-A55CD5C478A7}" destId="{205DFA4E-2564-49B5-8613-495D052794AA}" srcOrd="1" destOrd="0" presId="urn:microsoft.com/office/officeart/2005/8/layout/gear1"/>
    <dgm:cxn modelId="{783FB0FC-E54B-4721-9D92-A7FB033D065C}" type="presParOf" srcId="{4B0ADA5C-5D2B-437A-AD80-A55CD5C478A7}" destId="{CE714FF5-FA89-4D75-823E-E2735C8FE459}" srcOrd="2" destOrd="0" presId="urn:microsoft.com/office/officeart/2005/8/layout/gear1"/>
    <dgm:cxn modelId="{6334ECF9-D05C-49EB-BBDA-78D6EE2EBBF5}" type="presParOf" srcId="{4B0ADA5C-5D2B-437A-AD80-A55CD5C478A7}" destId="{0AE05E9E-BBDC-4A01-A1C7-057D892D632D}" srcOrd="3" destOrd="0" presId="urn:microsoft.com/office/officeart/2005/8/layout/gear1"/>
    <dgm:cxn modelId="{6DBBE647-9DA0-4663-9BDA-A349CF32E2D8}" type="presParOf" srcId="{4B0ADA5C-5D2B-437A-AD80-A55CD5C478A7}" destId="{713D2CBF-EFCD-4D32-9CB8-4176FF218E91}" srcOrd="4" destOrd="0" presId="urn:microsoft.com/office/officeart/2005/8/layout/gear1"/>
    <dgm:cxn modelId="{E0984EFD-DA92-4C01-BD6E-070F04A7D9B6}" type="presParOf" srcId="{4B0ADA5C-5D2B-437A-AD80-A55CD5C478A7}" destId="{7F922189-9D9B-4699-AA34-02187C6AAA4C}" srcOrd="5" destOrd="0" presId="urn:microsoft.com/office/officeart/2005/8/layout/gear1"/>
    <dgm:cxn modelId="{8294369A-60AA-43B1-B9A1-C2B2477F16B3}" type="presParOf" srcId="{4B0ADA5C-5D2B-437A-AD80-A55CD5C478A7}" destId="{AD619E14-5DDB-4644-A984-09FD1DBBA0F1}" srcOrd="6" destOrd="0" presId="urn:microsoft.com/office/officeart/2005/8/layout/gear1"/>
    <dgm:cxn modelId="{1B0D64E6-7463-4578-B588-70B747CB6B95}" type="presParOf" srcId="{4B0ADA5C-5D2B-437A-AD80-A55CD5C478A7}" destId="{61084937-7762-4B11-AF86-788DF818AD16}" srcOrd="7" destOrd="0" presId="urn:microsoft.com/office/officeart/2005/8/layout/gear1"/>
    <dgm:cxn modelId="{759ED602-E78A-4F98-A4B2-2E3967A5C537}" type="presParOf" srcId="{4B0ADA5C-5D2B-437A-AD80-A55CD5C478A7}" destId="{E13BE72E-2EF7-4783-B1BC-96A5FB321895}" srcOrd="8" destOrd="0" presId="urn:microsoft.com/office/officeart/2005/8/layout/gear1"/>
    <dgm:cxn modelId="{F615A282-34A9-4D7E-84CC-0E05917EA9DE}" type="presParOf" srcId="{4B0ADA5C-5D2B-437A-AD80-A55CD5C478A7}" destId="{C8FBBBEA-D9FC-4D51-A109-95EB1E35938D}" srcOrd="9" destOrd="0" presId="urn:microsoft.com/office/officeart/2005/8/layout/gear1"/>
    <dgm:cxn modelId="{7A6DFA2E-D4F9-4109-8A87-97C962E3EDB1}" type="presParOf" srcId="{4B0ADA5C-5D2B-437A-AD80-A55CD5C478A7}" destId="{3279570C-EE15-4D61-BB29-42042F1F6385}" srcOrd="10" destOrd="0" presId="urn:microsoft.com/office/officeart/2005/8/layout/gear1"/>
    <dgm:cxn modelId="{14B1FAFE-77FA-44E1-ACF1-E49D3B7929D9}" type="presParOf" srcId="{4B0ADA5C-5D2B-437A-AD80-A55CD5C478A7}" destId="{22E7D288-715F-4D1C-B8C6-42A89A123EF4}" srcOrd="11" destOrd="0" presId="urn:microsoft.com/office/officeart/2005/8/layout/gear1"/>
    <dgm:cxn modelId="{83D538A7-B6E8-47BF-8690-5BA583D9FCB7}" type="presParOf" srcId="{4B0ADA5C-5D2B-437A-AD80-A55CD5C478A7}" destId="{73A29847-CF52-4B33-AA26-0F3F182785D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13A08-2FF5-4407-97FA-9ECD8EB408E2}">
      <dsp:nvSpPr>
        <dsp:cNvPr id="0" name=""/>
        <dsp:cNvSpPr/>
      </dsp:nvSpPr>
      <dsp:spPr>
        <a:xfrm>
          <a:off x="899024" y="551841"/>
          <a:ext cx="674472" cy="67447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1034623" y="709833"/>
        <a:ext cx="403274" cy="346692"/>
      </dsp:txXfrm>
    </dsp:sp>
    <dsp:sp modelId="{0AE05E9E-BBDC-4A01-A1C7-057D892D632D}">
      <dsp:nvSpPr>
        <dsp:cNvPr id="0" name=""/>
        <dsp:cNvSpPr/>
      </dsp:nvSpPr>
      <dsp:spPr>
        <a:xfrm>
          <a:off x="506604" y="392420"/>
          <a:ext cx="490525" cy="49052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30095" y="516658"/>
        <a:ext cx="243543" cy="242049"/>
      </dsp:txXfrm>
    </dsp:sp>
    <dsp:sp modelId="{AD619E14-5DDB-4644-A984-09FD1DBBA0F1}">
      <dsp:nvSpPr>
        <dsp:cNvPr id="0" name=""/>
        <dsp:cNvSpPr/>
      </dsp:nvSpPr>
      <dsp:spPr>
        <a:xfrm rot="20700000">
          <a:off x="781348" y="54007"/>
          <a:ext cx="480614" cy="480614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-20700000">
        <a:off x="886761" y="159420"/>
        <a:ext cx="269789" cy="269789"/>
      </dsp:txXfrm>
    </dsp:sp>
    <dsp:sp modelId="{3279570C-EE15-4D61-BB29-42042F1F6385}">
      <dsp:nvSpPr>
        <dsp:cNvPr id="0" name=""/>
        <dsp:cNvSpPr/>
      </dsp:nvSpPr>
      <dsp:spPr>
        <a:xfrm>
          <a:off x="819872" y="464410"/>
          <a:ext cx="863325" cy="863325"/>
        </a:xfrm>
        <a:prstGeom prst="circularArrow">
          <a:avLst>
            <a:gd name="adj1" fmla="val 4688"/>
            <a:gd name="adj2" fmla="val 299029"/>
            <a:gd name="adj3" fmla="val 2335085"/>
            <a:gd name="adj4" fmla="val 1632940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7D288-715F-4D1C-B8C6-42A89A123EF4}">
      <dsp:nvSpPr>
        <dsp:cNvPr id="0" name=""/>
        <dsp:cNvSpPr/>
      </dsp:nvSpPr>
      <dsp:spPr>
        <a:xfrm>
          <a:off x="419733" y="296622"/>
          <a:ext cx="627259" cy="6272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29847-CF52-4B33-AA26-0F3F182785D7}">
      <dsp:nvSpPr>
        <dsp:cNvPr id="0" name=""/>
        <dsp:cNvSpPr/>
      </dsp:nvSpPr>
      <dsp:spPr>
        <a:xfrm>
          <a:off x="670177" y="-38527"/>
          <a:ext cx="676312" cy="676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C7C26-2495-494A-98CB-7D234A038E5A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7F107-C325-43AF-B1B6-1A0DBB00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1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480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5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1110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276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3988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244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2132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054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8420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0950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5408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051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8566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51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278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25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164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235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5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FBFB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970088"/>
            <a:ext cx="8001000" cy="635000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Update to OCTEO – Fall 2015</a:t>
            </a:r>
            <a:endParaRPr lang="en-US" sz="4000" i="1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90600" y="2808288"/>
            <a:ext cx="7162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4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Rebecca Watts, Ph.D.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Associate Vice Chancellor, P-16 Initiatives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Matt Exline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Assistant Director, Program Approval Operations</a:t>
            </a:r>
            <a:endParaRPr lang="en-US" altLang="en-US" sz="1200" dirty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14400" y="2667000"/>
            <a:ext cx="7010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924800" cy="3810000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Legislative Highlights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CAEP Accreditation and Program Review Options</a:t>
            </a:r>
            <a:endParaRPr lang="en-US" sz="2400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Educator Preparation Program Performance Reports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State </a:t>
            </a:r>
            <a:r>
              <a:rPr lang="en-US" sz="2400" b="1" dirty="0">
                <a:solidFill>
                  <a:schemeClr val="tx1"/>
                </a:solidFill>
                <a:ea typeface="ＭＳ Ｐゴシック" charset="-128"/>
              </a:rPr>
              <a:t>Authorization Reciprocity Agreements (SARA) </a:t>
            </a:r>
            <a:endParaRPr lang="en-US" sz="2400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Education TAG Panels Update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6" y="457200"/>
            <a:ext cx="2350754" cy="9128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4836795"/>
            <a:ext cx="2423682" cy="19450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519682" cy="47244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Agency Name Change – Ohio Department of Higher Education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Chancellor of Higher Education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Straight A Fund Grants for Teacher Credentialing for College Courses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</a:t>
            </a:r>
            <a:r>
              <a:rPr lang="en-US" dirty="0" smtClean="0">
                <a:solidFill>
                  <a:srgbClr val="006600"/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Summer Term for College Credit Plus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Campus Safety and Training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</a:t>
            </a:r>
            <a:r>
              <a:rPr lang="en-US" dirty="0" smtClean="0">
                <a:solidFill>
                  <a:srgbClr val="006600"/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College Credit for International Baccalaureate (IB) Courses completed while in high school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School Counselor Standards (ASCA-aligned)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6600"/>
                </a:solidFill>
                <a:ea typeface="ＭＳ Ｐゴシック" charset="-128"/>
              </a:rPr>
              <a:t>Passed: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Deadline for Ed Prep Performance Reports moved to February 15.</a:t>
            </a:r>
            <a:br>
              <a:rPr lang="en-US" dirty="0" smtClean="0">
                <a:solidFill>
                  <a:schemeClr val="tx1"/>
                </a:solidFill>
                <a:ea typeface="ＭＳ Ｐゴシック" charset="-128"/>
              </a:rPr>
            </a:b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C00000"/>
                </a:solidFill>
                <a:ea typeface="ＭＳ Ｐゴシック" charset="-128"/>
              </a:rPr>
              <a:t>Removed/Failed: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Chancellor Authority for </a:t>
            </a:r>
            <a:br>
              <a:rPr lang="en-US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Educator Preparation Admissions Requirements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600" b="1" dirty="0" smtClean="0">
                <a:latin typeface="+mj-lt"/>
              </a:rPr>
              <a:t>Legislative Update: Highlights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290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2288380" y="1600200"/>
            <a:ext cx="670322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Optional Early Instrument Evaluation: </a:t>
            </a:r>
            <a:br>
              <a:rPr lang="en-US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Two to Three Years Prior to Visit</a:t>
            </a:r>
            <a:endParaRPr lang="en-US" sz="16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sz="1400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Program Review Options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(Can be synchronous.)</a:t>
            </a:r>
          </a:p>
          <a:p>
            <a:pPr marL="1371600">
              <a:spcBef>
                <a:spcPts val="300"/>
              </a:spcBef>
              <a:spcAft>
                <a:spcPts val="1200"/>
              </a:spcAft>
              <a:buSzPct val="65000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State Review </a:t>
            </a:r>
          </a:p>
          <a:p>
            <a:pPr marL="1371600">
              <a:spcBef>
                <a:spcPts val="300"/>
              </a:spcBef>
              <a:spcAft>
                <a:spcPts val="1200"/>
              </a:spcAft>
              <a:buSzPct val="65000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Limited State Review for SPA Recognized Programs</a:t>
            </a:r>
          </a:p>
          <a:p>
            <a:pPr marL="1371600">
              <a:spcBef>
                <a:spcPts val="300"/>
              </a:spcBef>
              <a:spcAft>
                <a:spcPts val="1200"/>
              </a:spcAft>
              <a:buSzPct val="65000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Program Review with Feedback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Self-Study Report Submission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Formative Review – Site Visitor Team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Site Visit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Accreditation Council Determination</a:t>
            </a:r>
          </a:p>
          <a:p>
            <a:pPr marL="692150" indent="-34290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692150" indent="-34290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692150" indent="-34290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61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latin typeface="+mj-lt"/>
              </a:rPr>
              <a:t>Accreditation Cycle / Program Review Options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819400"/>
            <a:ext cx="1223080" cy="263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15" y="4330794"/>
            <a:ext cx="1825085" cy="31740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15" y="1739994"/>
            <a:ext cx="1825085" cy="31740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15" y="4864194"/>
            <a:ext cx="1825085" cy="31740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15" y="5389281"/>
            <a:ext cx="1825085" cy="31740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879733"/>
            <a:ext cx="1825085" cy="31740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3235323"/>
            <a:ext cx="1223080" cy="2635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1" y="3670609"/>
            <a:ext cx="1295400" cy="225287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920" y="3632373"/>
            <a:ext cx="1223080" cy="26352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1000" y="2319252"/>
            <a:ext cx="830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4114800"/>
            <a:ext cx="830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4749339"/>
            <a:ext cx="830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5266113"/>
            <a:ext cx="830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5791200"/>
            <a:ext cx="830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1670604451"/>
              </p:ext>
            </p:extLst>
          </p:nvPr>
        </p:nvGraphicFramePr>
        <p:xfrm>
          <a:off x="228600" y="2556938"/>
          <a:ext cx="1920681" cy="122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25273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3810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October 1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Metrics Reporting System opened.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October through January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– ODHE works with external data sources to gather data, e.g. ODE, Survey Responses.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November 17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Deadline for EPPs to report accreditation status changes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November 30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Metrics Reporting System closes.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January 8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ODHE sends status report to EPPs.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January 25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ODHE sends preliminary Performance Reports to EPPs for review.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February 8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– EPPs submit any needed corrections to ODHE.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February 15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ODHE publishes 2015 Ohio Educator Preparation Program Performance Reports.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latin typeface="+mj-lt"/>
              </a:rPr>
              <a:t>Annual Performance Reports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322" y="5029200"/>
            <a:ext cx="1157478" cy="15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511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3810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Institutional Members - Ohio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>State Members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61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600" b="1" u="sng" dirty="0" smtClean="0">
                <a:latin typeface="+mj-lt"/>
              </a:rPr>
              <a:t>S</a:t>
            </a:r>
            <a:r>
              <a:rPr lang="en-US" sz="3600" b="1" dirty="0" smtClean="0">
                <a:latin typeface="+mj-lt"/>
              </a:rPr>
              <a:t>tate </a:t>
            </a:r>
            <a:r>
              <a:rPr lang="en-US" sz="3600" b="1" u="sng" dirty="0" smtClean="0">
                <a:latin typeface="+mj-lt"/>
              </a:rPr>
              <a:t>A</a:t>
            </a:r>
            <a:r>
              <a:rPr lang="en-US" sz="3600" b="1" dirty="0" smtClean="0">
                <a:latin typeface="+mj-lt"/>
              </a:rPr>
              <a:t>uthorization </a:t>
            </a:r>
            <a:r>
              <a:rPr lang="en-US" sz="3600" b="1" u="sng" dirty="0" smtClean="0">
                <a:latin typeface="+mj-lt"/>
              </a:rPr>
              <a:t>R</a:t>
            </a:r>
            <a:r>
              <a:rPr lang="en-US" sz="3600" b="1" dirty="0" smtClean="0">
                <a:latin typeface="+mj-lt"/>
              </a:rPr>
              <a:t>eciprocity </a:t>
            </a:r>
            <a:r>
              <a:rPr lang="en-US" sz="3600" b="1" u="sng" dirty="0" smtClean="0">
                <a:latin typeface="+mj-lt"/>
              </a:rPr>
              <a:t>A</a:t>
            </a:r>
            <a:r>
              <a:rPr lang="en-US" sz="3600" b="1" dirty="0" smtClean="0">
                <a:latin typeface="+mj-lt"/>
              </a:rPr>
              <a:t>greements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9812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970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381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Professional Education Module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Introduction to Education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Education Psychology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Individuals with Exceptionalities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Early Childhood Education</a:t>
            </a:r>
            <a:endParaRPr lang="en-US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Introductory Child Development –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Under Review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Families, Communities, and Schools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 – </a:t>
            </a:r>
            <a:r>
              <a:rPr lang="en-US" i="1" dirty="0">
                <a:solidFill>
                  <a:schemeClr val="tx1"/>
                </a:solidFill>
                <a:ea typeface="ＭＳ Ｐゴシック" charset="-128"/>
              </a:rPr>
              <a:t>Under Review</a:t>
            </a: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Introduction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to Education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Education Psychology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Individuals with Exceptionalities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45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latin typeface="+mj-lt"/>
              </a:rPr>
              <a:t>Education </a:t>
            </a:r>
            <a:r>
              <a:rPr lang="en-US" sz="3200" b="1" u="sng" dirty="0" smtClean="0">
                <a:latin typeface="+mj-lt"/>
              </a:rPr>
              <a:t>T</a:t>
            </a:r>
            <a:r>
              <a:rPr lang="en-US" sz="3200" b="1" dirty="0" smtClean="0">
                <a:latin typeface="+mj-lt"/>
              </a:rPr>
              <a:t>ransfer </a:t>
            </a:r>
            <a:r>
              <a:rPr lang="en-US" sz="3200" b="1" u="sng" dirty="0" smtClean="0">
                <a:latin typeface="+mj-lt"/>
              </a:rPr>
              <a:t>A</a:t>
            </a:r>
            <a:r>
              <a:rPr lang="en-US" sz="3200" b="1" dirty="0" smtClean="0">
                <a:latin typeface="+mj-lt"/>
              </a:rPr>
              <a:t>ssurance </a:t>
            </a:r>
            <a:r>
              <a:rPr lang="en-US" sz="3200" b="1" u="sng" dirty="0" smtClean="0">
                <a:latin typeface="+mj-lt"/>
              </a:rPr>
              <a:t>G</a:t>
            </a:r>
            <a:r>
              <a:rPr lang="en-US" sz="3200" b="1" dirty="0" smtClean="0">
                <a:latin typeface="+mj-lt"/>
              </a:rPr>
              <a:t>uide Courses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10"/>
          <a:stretch/>
        </p:blipFill>
        <p:spPr>
          <a:xfrm>
            <a:off x="4800600" y="5246941"/>
            <a:ext cx="4038600" cy="12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763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438400" y="2819400"/>
            <a:ext cx="41379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000000"/>
                </a:solidFill>
                <a:latin typeface="Calibri" pitchFamily="34" charset="0"/>
                <a:sym typeface="Gill Sans" charset="0"/>
              </a:rPr>
              <a:t>Questions and Discussion</a:t>
            </a:r>
            <a:endParaRPr lang="en-US" altLang="en-US" sz="4200" b="1" dirty="0">
              <a:solidFill>
                <a:srgbClr val="000000"/>
              </a:solidFill>
              <a:latin typeface="Calibri" pitchFamily="34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1AFF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357" y="2057399"/>
            <a:ext cx="1110443" cy="2146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522981"/>
            <a:ext cx="2514286" cy="2501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Pages>0</Pages>
  <Words>298</Words>
  <Characters>0</Characters>
  <Application>Microsoft Office PowerPoint</Application>
  <PresentationFormat>On-screen Show (4:3)</PresentationFormat>
  <Lines>0</Lines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Default - Title Slide</vt:lpstr>
      <vt:lpstr>TEMPLATE_light</vt:lpstr>
      <vt:lpstr>1_TEMPLATE_light</vt:lpstr>
      <vt:lpstr>Default - Custom Layout</vt:lpstr>
      <vt:lpstr>Update to OCTEO – Fall 2015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EEM</cp:lastModifiedBy>
  <cp:revision>70</cp:revision>
  <cp:lastPrinted>2011-09-28T20:03:32Z</cp:lastPrinted>
  <dcterms:modified xsi:type="dcterms:W3CDTF">2015-10-30T14:51:01Z</dcterms:modified>
</cp:coreProperties>
</file>