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311" r:id="rId9"/>
    <p:sldId id="304" r:id="rId10"/>
    <p:sldId id="305" r:id="rId11"/>
    <p:sldId id="312" r:id="rId12"/>
    <p:sldId id="313" r:id="rId13"/>
    <p:sldId id="314" r:id="rId14"/>
    <p:sldId id="316" r:id="rId15"/>
    <p:sldId id="308" r:id="rId16"/>
    <p:sldId id="30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569" autoAdjust="0"/>
  </p:normalViewPr>
  <p:slideViewPr>
    <p:cSldViewPr>
      <p:cViewPr varScale="1">
        <p:scale>
          <a:sx n="89" d="100"/>
          <a:sy n="89" d="100"/>
        </p:scale>
        <p:origin x="-16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2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20E113-6B1B-2D49-92F5-7DD14EAABB6E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CA3DAB5-866E-3349-BF6E-93DAEB1ACF67}">
      <dgm:prSet phldrT="[Text]"/>
      <dgm:spPr/>
      <dgm:t>
        <a:bodyPr/>
        <a:lstStyle/>
        <a:p>
          <a:r>
            <a:rPr lang="en-US" dirty="0" smtClean="0"/>
            <a:t>Write</a:t>
          </a:r>
          <a:endParaRPr lang="en-US" dirty="0"/>
        </a:p>
      </dgm:t>
    </dgm:pt>
    <dgm:pt modelId="{48BE8C41-DFDD-E74B-826B-71D4EC095DBA}" type="parTrans" cxnId="{751D2515-EAD5-F544-B5A3-54E8F4082F9A}">
      <dgm:prSet/>
      <dgm:spPr/>
      <dgm:t>
        <a:bodyPr/>
        <a:lstStyle/>
        <a:p>
          <a:endParaRPr lang="en-US"/>
        </a:p>
      </dgm:t>
    </dgm:pt>
    <dgm:pt modelId="{CF88BC1A-774F-FC49-BD88-0A094F6359E1}" type="sibTrans" cxnId="{751D2515-EAD5-F544-B5A3-54E8F4082F9A}">
      <dgm:prSet/>
      <dgm:spPr/>
      <dgm:t>
        <a:bodyPr/>
        <a:lstStyle/>
        <a:p>
          <a:endParaRPr lang="en-US"/>
        </a:p>
      </dgm:t>
    </dgm:pt>
    <dgm:pt modelId="{5E506F60-6CD6-B04B-B5A0-DF9A68954AC5}">
      <dgm:prSet phldrT="[Text]"/>
      <dgm:spPr/>
      <dgm:t>
        <a:bodyPr/>
        <a:lstStyle/>
        <a:p>
          <a:r>
            <a:rPr lang="en-US" dirty="0" smtClean="0"/>
            <a:t>Read </a:t>
          </a:r>
          <a:endParaRPr lang="en-US" dirty="0"/>
        </a:p>
      </dgm:t>
    </dgm:pt>
    <dgm:pt modelId="{77A2916E-7854-4D4F-969A-214F655A34AA}" type="parTrans" cxnId="{F6978F93-A8C8-C741-839D-D077AFA4E1A8}">
      <dgm:prSet/>
      <dgm:spPr/>
      <dgm:t>
        <a:bodyPr/>
        <a:lstStyle/>
        <a:p>
          <a:endParaRPr lang="en-US"/>
        </a:p>
      </dgm:t>
    </dgm:pt>
    <dgm:pt modelId="{8EA901E2-49A3-5E40-837E-BBD03F64CA1C}" type="sibTrans" cxnId="{F6978F93-A8C8-C741-839D-D077AFA4E1A8}">
      <dgm:prSet/>
      <dgm:spPr/>
      <dgm:t>
        <a:bodyPr/>
        <a:lstStyle/>
        <a:p>
          <a:endParaRPr lang="en-US"/>
        </a:p>
      </dgm:t>
    </dgm:pt>
    <dgm:pt modelId="{B10AB4AF-9955-9241-AA05-542FC19908D6}">
      <dgm:prSet phldrT="[Text]"/>
      <dgm:spPr/>
      <dgm:t>
        <a:bodyPr/>
        <a:lstStyle/>
        <a:p>
          <a:r>
            <a:rPr lang="en-US" dirty="0" smtClean="0"/>
            <a:t>DAP</a:t>
          </a:r>
          <a:endParaRPr lang="en-US" dirty="0"/>
        </a:p>
      </dgm:t>
    </dgm:pt>
    <dgm:pt modelId="{5C2F72B1-61D0-DE4E-AEED-CF3F71A2D78C}" type="parTrans" cxnId="{7B36B007-2B6C-8F47-A8AE-D6A2E6F39AC8}">
      <dgm:prSet/>
      <dgm:spPr/>
      <dgm:t>
        <a:bodyPr/>
        <a:lstStyle/>
        <a:p>
          <a:endParaRPr lang="en-US"/>
        </a:p>
      </dgm:t>
    </dgm:pt>
    <dgm:pt modelId="{2AAE5826-3240-0744-80DF-71505C7A20F3}" type="sibTrans" cxnId="{7B36B007-2B6C-8F47-A8AE-D6A2E6F39AC8}">
      <dgm:prSet/>
      <dgm:spPr/>
      <dgm:t>
        <a:bodyPr/>
        <a:lstStyle/>
        <a:p>
          <a:endParaRPr lang="en-US"/>
        </a:p>
      </dgm:t>
    </dgm:pt>
    <dgm:pt modelId="{001E2999-9869-164E-9F12-8F5EE43E7099}">
      <dgm:prSet phldrT="[Text]"/>
      <dgm:spPr/>
      <dgm:t>
        <a:bodyPr/>
        <a:lstStyle/>
        <a:p>
          <a:r>
            <a:rPr lang="en-US" dirty="0" smtClean="0"/>
            <a:t>Observe</a:t>
          </a:r>
          <a:endParaRPr lang="en-US" dirty="0"/>
        </a:p>
      </dgm:t>
    </dgm:pt>
    <dgm:pt modelId="{8CC92BDF-5179-664D-8C45-743E9D4F7A3A}" type="parTrans" cxnId="{DEC5F848-466E-774E-BD86-910A938204E1}">
      <dgm:prSet/>
      <dgm:spPr/>
      <dgm:t>
        <a:bodyPr/>
        <a:lstStyle/>
        <a:p>
          <a:endParaRPr lang="en-US"/>
        </a:p>
      </dgm:t>
    </dgm:pt>
    <dgm:pt modelId="{5A5A9159-EF0E-EE41-BD67-975532871C2F}" type="sibTrans" cxnId="{DEC5F848-466E-774E-BD86-910A938204E1}">
      <dgm:prSet/>
      <dgm:spPr/>
      <dgm:t>
        <a:bodyPr/>
        <a:lstStyle/>
        <a:p>
          <a:endParaRPr lang="en-US"/>
        </a:p>
      </dgm:t>
    </dgm:pt>
    <dgm:pt modelId="{DD664CE2-E6C1-C44C-B696-70858E5596F1}">
      <dgm:prSet phldrT="[Text]"/>
      <dgm:spPr/>
      <dgm:t>
        <a:bodyPr/>
        <a:lstStyle/>
        <a:p>
          <a:r>
            <a:rPr lang="en-US" dirty="0" smtClean="0"/>
            <a:t>School Community</a:t>
          </a:r>
          <a:endParaRPr lang="en-US" dirty="0"/>
        </a:p>
      </dgm:t>
    </dgm:pt>
    <dgm:pt modelId="{4A3FC625-63DB-F547-87D8-C47C363A416E}" type="parTrans" cxnId="{13D932F5-53D1-AF4A-B9C9-56C4FCB3270F}">
      <dgm:prSet/>
      <dgm:spPr/>
      <dgm:t>
        <a:bodyPr/>
        <a:lstStyle/>
        <a:p>
          <a:endParaRPr lang="en-US"/>
        </a:p>
      </dgm:t>
    </dgm:pt>
    <dgm:pt modelId="{3A652448-3C2E-664F-910A-B73DD0B053EB}" type="sibTrans" cxnId="{13D932F5-53D1-AF4A-B9C9-56C4FCB3270F}">
      <dgm:prSet/>
      <dgm:spPr/>
      <dgm:t>
        <a:bodyPr/>
        <a:lstStyle/>
        <a:p>
          <a:endParaRPr lang="en-US"/>
        </a:p>
      </dgm:t>
    </dgm:pt>
    <dgm:pt modelId="{B7C05535-9C86-E449-A967-3F9AB9BA3D55}">
      <dgm:prSet phldrT="[Text]" phldr="1"/>
      <dgm:spPr/>
      <dgm:t>
        <a:bodyPr/>
        <a:lstStyle/>
        <a:p>
          <a:endParaRPr lang="en-US"/>
        </a:p>
      </dgm:t>
    </dgm:pt>
    <dgm:pt modelId="{919FCF31-7A4E-9C44-8533-69C568C01093}" type="parTrans" cxnId="{D2FDD07D-9FC0-D945-B89F-B0D9AD3CF6DF}">
      <dgm:prSet/>
      <dgm:spPr/>
      <dgm:t>
        <a:bodyPr/>
        <a:lstStyle/>
        <a:p>
          <a:endParaRPr lang="en-US"/>
        </a:p>
      </dgm:t>
    </dgm:pt>
    <dgm:pt modelId="{C774029C-2AFD-C04E-919F-76F5A488F10C}" type="sibTrans" cxnId="{D2FDD07D-9FC0-D945-B89F-B0D9AD3CF6DF}">
      <dgm:prSet/>
      <dgm:spPr/>
      <dgm:t>
        <a:bodyPr/>
        <a:lstStyle/>
        <a:p>
          <a:endParaRPr lang="en-US"/>
        </a:p>
      </dgm:t>
    </dgm:pt>
    <dgm:pt modelId="{2E16570D-F7BF-1E4E-B171-558FBE2FDC6E}">
      <dgm:prSet phldrT="[Text]" phldr="1"/>
      <dgm:spPr/>
      <dgm:t>
        <a:bodyPr/>
        <a:lstStyle/>
        <a:p>
          <a:endParaRPr lang="en-US"/>
        </a:p>
      </dgm:t>
    </dgm:pt>
    <dgm:pt modelId="{76252B66-E079-F845-ACF4-61429D17EBDB}" type="parTrans" cxnId="{869FA81E-0CB0-9947-B75B-3C3FE781DBE7}">
      <dgm:prSet/>
      <dgm:spPr/>
      <dgm:t>
        <a:bodyPr/>
        <a:lstStyle/>
        <a:p>
          <a:endParaRPr lang="en-US"/>
        </a:p>
      </dgm:t>
    </dgm:pt>
    <dgm:pt modelId="{6506B0B1-B4D2-C748-A8C9-82066F46BC3F}" type="sibTrans" cxnId="{869FA81E-0CB0-9947-B75B-3C3FE781DBE7}">
      <dgm:prSet/>
      <dgm:spPr/>
      <dgm:t>
        <a:bodyPr/>
        <a:lstStyle/>
        <a:p>
          <a:endParaRPr lang="en-US"/>
        </a:p>
      </dgm:t>
    </dgm:pt>
    <dgm:pt modelId="{9C73A1EB-EACA-D543-AEC0-2EB49ED87749}">
      <dgm:prSet phldrT="[Text]" phldr="1"/>
      <dgm:spPr/>
      <dgm:t>
        <a:bodyPr/>
        <a:lstStyle/>
        <a:p>
          <a:endParaRPr lang="en-US"/>
        </a:p>
      </dgm:t>
    </dgm:pt>
    <dgm:pt modelId="{0834F862-5BDF-6240-88D5-B8F18352D0EB}" type="parTrans" cxnId="{414BC947-88A4-1648-BCBB-07082ACC42B6}">
      <dgm:prSet/>
      <dgm:spPr/>
      <dgm:t>
        <a:bodyPr/>
        <a:lstStyle/>
        <a:p>
          <a:endParaRPr lang="en-US"/>
        </a:p>
      </dgm:t>
    </dgm:pt>
    <dgm:pt modelId="{46C5738A-FC70-AD40-AA94-D360EDDB6FE9}" type="sibTrans" cxnId="{414BC947-88A4-1648-BCBB-07082ACC42B6}">
      <dgm:prSet/>
      <dgm:spPr/>
      <dgm:t>
        <a:bodyPr/>
        <a:lstStyle/>
        <a:p>
          <a:endParaRPr lang="en-US"/>
        </a:p>
      </dgm:t>
    </dgm:pt>
    <dgm:pt modelId="{C14EE528-7084-734A-AEEB-DD2866F74658}" type="pres">
      <dgm:prSet presAssocID="{9920E113-6B1B-2D49-92F5-7DD14EAABB6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36F4443-02AE-0D4D-B703-464AD929458B}" type="pres">
      <dgm:prSet presAssocID="{4CA3DAB5-866E-3349-BF6E-93DAEB1ACF67}" presName="centerShape" presStyleLbl="node0" presStyleIdx="0" presStyleCnt="1"/>
      <dgm:spPr/>
      <dgm:t>
        <a:bodyPr/>
        <a:lstStyle/>
        <a:p>
          <a:endParaRPr lang="en-US"/>
        </a:p>
      </dgm:t>
    </dgm:pt>
    <dgm:pt modelId="{4F5F77EA-B974-3C4B-AE8F-554C19D4527D}" type="pres">
      <dgm:prSet presAssocID="{77A2916E-7854-4D4F-969A-214F655A34AA}" presName="parTrans" presStyleLbl="bgSibTrans2D1" presStyleIdx="0" presStyleCnt="2"/>
      <dgm:spPr/>
      <dgm:t>
        <a:bodyPr/>
        <a:lstStyle/>
        <a:p>
          <a:endParaRPr lang="en-US"/>
        </a:p>
      </dgm:t>
    </dgm:pt>
    <dgm:pt modelId="{DA7F4915-489A-714A-9C2B-FC64673013E2}" type="pres">
      <dgm:prSet presAssocID="{5E506F60-6CD6-B04B-B5A0-DF9A68954AC5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B721C1-4F60-5B40-8CCA-A3677888969F}" type="pres">
      <dgm:prSet presAssocID="{8CC92BDF-5179-664D-8C45-743E9D4F7A3A}" presName="parTrans" presStyleLbl="bgSibTrans2D1" presStyleIdx="1" presStyleCnt="2"/>
      <dgm:spPr/>
      <dgm:t>
        <a:bodyPr/>
        <a:lstStyle/>
        <a:p>
          <a:endParaRPr lang="en-US"/>
        </a:p>
      </dgm:t>
    </dgm:pt>
    <dgm:pt modelId="{F58F6EB8-4C98-134E-B91B-32F0FB961948}" type="pres">
      <dgm:prSet presAssocID="{001E2999-9869-164E-9F12-8F5EE43E7099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0721406-EBD3-6748-B0CE-9BA6ED0D280A}" type="presOf" srcId="{9920E113-6B1B-2D49-92F5-7DD14EAABB6E}" destId="{C14EE528-7084-734A-AEEB-DD2866F74658}" srcOrd="0" destOrd="0" presId="urn:microsoft.com/office/officeart/2005/8/layout/radial4"/>
    <dgm:cxn modelId="{13D932F5-53D1-AF4A-B9C9-56C4FCB3270F}" srcId="{001E2999-9869-164E-9F12-8F5EE43E7099}" destId="{DD664CE2-E6C1-C44C-B696-70858E5596F1}" srcOrd="0" destOrd="0" parTransId="{4A3FC625-63DB-F547-87D8-C47C363A416E}" sibTransId="{3A652448-3C2E-664F-910A-B73DD0B053EB}"/>
    <dgm:cxn modelId="{F6978F93-A8C8-C741-839D-D077AFA4E1A8}" srcId="{4CA3DAB5-866E-3349-BF6E-93DAEB1ACF67}" destId="{5E506F60-6CD6-B04B-B5A0-DF9A68954AC5}" srcOrd="0" destOrd="0" parTransId="{77A2916E-7854-4D4F-969A-214F655A34AA}" sibTransId="{8EA901E2-49A3-5E40-837E-BBD03F64CA1C}"/>
    <dgm:cxn modelId="{46194555-5CF1-5A48-8446-D2AA15FF04F2}" type="presOf" srcId="{001E2999-9869-164E-9F12-8F5EE43E7099}" destId="{F58F6EB8-4C98-134E-B91B-32F0FB961948}" srcOrd="0" destOrd="0" presId="urn:microsoft.com/office/officeart/2005/8/layout/radial4"/>
    <dgm:cxn modelId="{7B36B007-2B6C-8F47-A8AE-D6A2E6F39AC8}" srcId="{5E506F60-6CD6-B04B-B5A0-DF9A68954AC5}" destId="{B10AB4AF-9955-9241-AA05-542FC19908D6}" srcOrd="0" destOrd="0" parTransId="{5C2F72B1-61D0-DE4E-AEED-CF3F71A2D78C}" sibTransId="{2AAE5826-3240-0744-80DF-71505C7A20F3}"/>
    <dgm:cxn modelId="{DEC5F848-466E-774E-BD86-910A938204E1}" srcId="{4CA3DAB5-866E-3349-BF6E-93DAEB1ACF67}" destId="{001E2999-9869-164E-9F12-8F5EE43E7099}" srcOrd="1" destOrd="0" parTransId="{8CC92BDF-5179-664D-8C45-743E9D4F7A3A}" sibTransId="{5A5A9159-EF0E-EE41-BD67-975532871C2F}"/>
    <dgm:cxn modelId="{414BC947-88A4-1648-BCBB-07082ACC42B6}" srcId="{9920E113-6B1B-2D49-92F5-7DD14EAABB6E}" destId="{9C73A1EB-EACA-D543-AEC0-2EB49ED87749}" srcOrd="3" destOrd="0" parTransId="{0834F862-5BDF-6240-88D5-B8F18352D0EB}" sibTransId="{46C5738A-FC70-AD40-AA94-D360EDDB6FE9}"/>
    <dgm:cxn modelId="{FF1E1E0A-BCED-BE47-B6DF-E41F70420C82}" type="presOf" srcId="{B10AB4AF-9955-9241-AA05-542FC19908D6}" destId="{DA7F4915-489A-714A-9C2B-FC64673013E2}" srcOrd="0" destOrd="1" presId="urn:microsoft.com/office/officeart/2005/8/layout/radial4"/>
    <dgm:cxn modelId="{E224B725-BC27-CD47-AB2F-124C35747963}" type="presOf" srcId="{8CC92BDF-5179-664D-8C45-743E9D4F7A3A}" destId="{DEB721C1-4F60-5B40-8CCA-A3677888969F}" srcOrd="0" destOrd="0" presId="urn:microsoft.com/office/officeart/2005/8/layout/radial4"/>
    <dgm:cxn modelId="{751D2515-EAD5-F544-B5A3-54E8F4082F9A}" srcId="{9920E113-6B1B-2D49-92F5-7DD14EAABB6E}" destId="{4CA3DAB5-866E-3349-BF6E-93DAEB1ACF67}" srcOrd="0" destOrd="0" parTransId="{48BE8C41-DFDD-E74B-826B-71D4EC095DBA}" sibTransId="{CF88BC1A-774F-FC49-BD88-0A094F6359E1}"/>
    <dgm:cxn modelId="{D2FDD07D-9FC0-D945-B89F-B0D9AD3CF6DF}" srcId="{9920E113-6B1B-2D49-92F5-7DD14EAABB6E}" destId="{B7C05535-9C86-E449-A967-3F9AB9BA3D55}" srcOrd="1" destOrd="0" parTransId="{919FCF31-7A4E-9C44-8533-69C568C01093}" sibTransId="{C774029C-2AFD-C04E-919F-76F5A488F10C}"/>
    <dgm:cxn modelId="{869FA81E-0CB0-9947-B75B-3C3FE781DBE7}" srcId="{9920E113-6B1B-2D49-92F5-7DD14EAABB6E}" destId="{2E16570D-F7BF-1E4E-B171-558FBE2FDC6E}" srcOrd="2" destOrd="0" parTransId="{76252B66-E079-F845-ACF4-61429D17EBDB}" sibTransId="{6506B0B1-B4D2-C748-A8C9-82066F46BC3F}"/>
    <dgm:cxn modelId="{4D349A11-2A48-8643-B5AA-98AC25D0E559}" type="presOf" srcId="{5E506F60-6CD6-B04B-B5A0-DF9A68954AC5}" destId="{DA7F4915-489A-714A-9C2B-FC64673013E2}" srcOrd="0" destOrd="0" presId="urn:microsoft.com/office/officeart/2005/8/layout/radial4"/>
    <dgm:cxn modelId="{9CB0C8CB-73A7-1E4B-95AD-E6CE14B33B1F}" type="presOf" srcId="{4CA3DAB5-866E-3349-BF6E-93DAEB1ACF67}" destId="{C36F4443-02AE-0D4D-B703-464AD929458B}" srcOrd="0" destOrd="0" presId="urn:microsoft.com/office/officeart/2005/8/layout/radial4"/>
    <dgm:cxn modelId="{028C7B7B-A7CD-B44A-8F95-242DDF89AF13}" type="presOf" srcId="{DD664CE2-E6C1-C44C-B696-70858E5596F1}" destId="{F58F6EB8-4C98-134E-B91B-32F0FB961948}" srcOrd="0" destOrd="1" presId="urn:microsoft.com/office/officeart/2005/8/layout/radial4"/>
    <dgm:cxn modelId="{813FE417-2ED0-2045-BE70-367BE4440AA0}" type="presOf" srcId="{77A2916E-7854-4D4F-969A-214F655A34AA}" destId="{4F5F77EA-B974-3C4B-AE8F-554C19D4527D}" srcOrd="0" destOrd="0" presId="urn:microsoft.com/office/officeart/2005/8/layout/radial4"/>
    <dgm:cxn modelId="{005556A8-A48C-DA45-94ED-1746C42D7026}" type="presParOf" srcId="{C14EE528-7084-734A-AEEB-DD2866F74658}" destId="{C36F4443-02AE-0D4D-B703-464AD929458B}" srcOrd="0" destOrd="0" presId="urn:microsoft.com/office/officeart/2005/8/layout/radial4"/>
    <dgm:cxn modelId="{6B9FE371-F699-B841-9508-94DC471128F6}" type="presParOf" srcId="{C14EE528-7084-734A-AEEB-DD2866F74658}" destId="{4F5F77EA-B974-3C4B-AE8F-554C19D4527D}" srcOrd="1" destOrd="0" presId="urn:microsoft.com/office/officeart/2005/8/layout/radial4"/>
    <dgm:cxn modelId="{64AB2507-B02A-BE43-9215-74684F501E7E}" type="presParOf" srcId="{C14EE528-7084-734A-AEEB-DD2866F74658}" destId="{DA7F4915-489A-714A-9C2B-FC64673013E2}" srcOrd="2" destOrd="0" presId="urn:microsoft.com/office/officeart/2005/8/layout/radial4"/>
    <dgm:cxn modelId="{482FD301-0E8C-244C-B2B5-ABD41FE2E937}" type="presParOf" srcId="{C14EE528-7084-734A-AEEB-DD2866F74658}" destId="{DEB721C1-4F60-5B40-8CCA-A3677888969F}" srcOrd="3" destOrd="0" presId="urn:microsoft.com/office/officeart/2005/8/layout/radial4"/>
    <dgm:cxn modelId="{E1A3785D-B48D-EE49-A401-6279A554C077}" type="presParOf" srcId="{C14EE528-7084-734A-AEEB-DD2866F74658}" destId="{F58F6EB8-4C98-134E-B91B-32F0FB961948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5DD76D-5A3B-5A42-ADCB-11695A007D45}" type="doc">
      <dgm:prSet loTypeId="urn:microsoft.com/office/officeart/2005/8/layout/cycle7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99EECC-261E-AB43-931A-87DB530A7318}">
      <dgm:prSet phldrT="[Text]"/>
      <dgm:spPr/>
      <dgm:t>
        <a:bodyPr/>
        <a:lstStyle/>
        <a:p>
          <a:r>
            <a:rPr lang="en-US" dirty="0" smtClean="0"/>
            <a:t>University Supervisor</a:t>
          </a:r>
          <a:endParaRPr lang="en-US" dirty="0"/>
        </a:p>
      </dgm:t>
    </dgm:pt>
    <dgm:pt modelId="{7114317E-E63B-8B4D-971A-71F6EA861221}" type="parTrans" cxnId="{754A9A73-2D47-0149-A025-BDE184F097F7}">
      <dgm:prSet/>
      <dgm:spPr/>
      <dgm:t>
        <a:bodyPr/>
        <a:lstStyle/>
        <a:p>
          <a:endParaRPr lang="en-US"/>
        </a:p>
      </dgm:t>
    </dgm:pt>
    <dgm:pt modelId="{6AF1CC50-C20F-2C42-90EA-373950954CF7}" type="sibTrans" cxnId="{754A9A73-2D47-0149-A025-BDE184F097F7}">
      <dgm:prSet/>
      <dgm:spPr/>
      <dgm:t>
        <a:bodyPr/>
        <a:lstStyle/>
        <a:p>
          <a:endParaRPr lang="en-US"/>
        </a:p>
      </dgm:t>
    </dgm:pt>
    <dgm:pt modelId="{72D541F7-A96C-9543-AE2D-37C496880FC6}">
      <dgm:prSet phldrT="[Text]"/>
      <dgm:spPr/>
      <dgm:t>
        <a:bodyPr/>
        <a:lstStyle/>
        <a:p>
          <a:r>
            <a:rPr lang="en-US" dirty="0" smtClean="0"/>
            <a:t>Classroom Teacher</a:t>
          </a:r>
          <a:endParaRPr lang="en-US" dirty="0"/>
        </a:p>
      </dgm:t>
    </dgm:pt>
    <dgm:pt modelId="{DA7A729E-2814-EE45-9367-8B163C6CC783}" type="parTrans" cxnId="{DAD6592B-63FC-5D42-BCA3-7FADED98CEA5}">
      <dgm:prSet/>
      <dgm:spPr/>
      <dgm:t>
        <a:bodyPr/>
        <a:lstStyle/>
        <a:p>
          <a:endParaRPr lang="en-US"/>
        </a:p>
      </dgm:t>
    </dgm:pt>
    <dgm:pt modelId="{6973522D-72FF-1142-8C20-FDCF64CF3608}" type="sibTrans" cxnId="{DAD6592B-63FC-5D42-BCA3-7FADED98CEA5}">
      <dgm:prSet/>
      <dgm:spPr/>
      <dgm:t>
        <a:bodyPr/>
        <a:lstStyle/>
        <a:p>
          <a:endParaRPr lang="en-US"/>
        </a:p>
      </dgm:t>
    </dgm:pt>
    <dgm:pt modelId="{B55E707B-573F-B44D-806D-01DA4F272340}">
      <dgm:prSet phldrT="[Text]"/>
      <dgm:spPr/>
      <dgm:t>
        <a:bodyPr/>
        <a:lstStyle/>
        <a:p>
          <a:r>
            <a:rPr lang="en-US" dirty="0" smtClean="0"/>
            <a:t>Field Professor</a:t>
          </a:r>
          <a:endParaRPr lang="en-US" dirty="0"/>
        </a:p>
      </dgm:t>
    </dgm:pt>
    <dgm:pt modelId="{FA298473-F9DD-2F4A-AB44-98253DD299E0}" type="parTrans" cxnId="{0404487B-163D-AE45-9D90-3BA0518A8A9A}">
      <dgm:prSet/>
      <dgm:spPr/>
      <dgm:t>
        <a:bodyPr/>
        <a:lstStyle/>
        <a:p>
          <a:endParaRPr lang="en-US"/>
        </a:p>
      </dgm:t>
    </dgm:pt>
    <dgm:pt modelId="{663C70DF-CADC-A347-8352-85AD7B532585}" type="sibTrans" cxnId="{0404487B-163D-AE45-9D90-3BA0518A8A9A}">
      <dgm:prSet/>
      <dgm:spPr/>
      <dgm:t>
        <a:bodyPr/>
        <a:lstStyle/>
        <a:p>
          <a:endParaRPr lang="en-US"/>
        </a:p>
      </dgm:t>
    </dgm:pt>
    <dgm:pt modelId="{433D40B5-1D9C-A04B-A0AD-829BC69A3EA2}" type="pres">
      <dgm:prSet presAssocID="{CD5DD76D-5A3B-5A42-ADCB-11695A007D4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C2C552D-C5A1-814C-9189-1579E9335050}" type="pres">
      <dgm:prSet presAssocID="{AB99EECC-261E-AB43-931A-87DB530A731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B9AC77-4386-DF40-BBE6-0F20E0C69E19}" type="pres">
      <dgm:prSet presAssocID="{6AF1CC50-C20F-2C42-90EA-373950954CF7}" presName="sibTrans" presStyleLbl="sibTrans2D1" presStyleIdx="0" presStyleCnt="3"/>
      <dgm:spPr/>
      <dgm:t>
        <a:bodyPr/>
        <a:lstStyle/>
        <a:p>
          <a:endParaRPr lang="en-US"/>
        </a:p>
      </dgm:t>
    </dgm:pt>
    <dgm:pt modelId="{EA10862D-7DE0-FD45-BE4D-E9BB2D5E3EE9}" type="pres">
      <dgm:prSet presAssocID="{6AF1CC50-C20F-2C42-90EA-373950954CF7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FFDAFF78-7D65-804C-A007-5BA10E3B6D3B}" type="pres">
      <dgm:prSet presAssocID="{72D541F7-A96C-9543-AE2D-37C496880FC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6D392D-6578-5D49-AB57-D1571D0FB826}" type="pres">
      <dgm:prSet presAssocID="{6973522D-72FF-1142-8C20-FDCF64CF3608}" presName="sibTrans" presStyleLbl="sibTrans2D1" presStyleIdx="1" presStyleCnt="3"/>
      <dgm:spPr/>
      <dgm:t>
        <a:bodyPr/>
        <a:lstStyle/>
        <a:p>
          <a:endParaRPr lang="en-US"/>
        </a:p>
      </dgm:t>
    </dgm:pt>
    <dgm:pt modelId="{6B1752F3-7D00-0448-8875-B0B675A2D137}" type="pres">
      <dgm:prSet presAssocID="{6973522D-72FF-1142-8C20-FDCF64CF3608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D6299495-FA44-C84B-AE45-3B5C1DEED94D}" type="pres">
      <dgm:prSet presAssocID="{B55E707B-573F-B44D-806D-01DA4F27234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F5C641-B3B0-664E-869E-C3662F27F51E}" type="pres">
      <dgm:prSet presAssocID="{663C70DF-CADC-A347-8352-85AD7B532585}" presName="sibTrans" presStyleLbl="sibTrans2D1" presStyleIdx="2" presStyleCnt="3"/>
      <dgm:spPr/>
      <dgm:t>
        <a:bodyPr/>
        <a:lstStyle/>
        <a:p>
          <a:endParaRPr lang="en-US"/>
        </a:p>
      </dgm:t>
    </dgm:pt>
    <dgm:pt modelId="{172C4090-3381-0F42-9580-BE74CAD592B6}" type="pres">
      <dgm:prSet presAssocID="{663C70DF-CADC-A347-8352-85AD7B532585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73C46EB9-3D70-A544-AE07-76CAECB1E4F1}" type="presOf" srcId="{663C70DF-CADC-A347-8352-85AD7B532585}" destId="{172C4090-3381-0F42-9580-BE74CAD592B6}" srcOrd="1" destOrd="0" presId="urn:microsoft.com/office/officeart/2005/8/layout/cycle7"/>
    <dgm:cxn modelId="{7F33FC49-22F1-834A-A9C7-070BDC5E98C5}" type="presOf" srcId="{B55E707B-573F-B44D-806D-01DA4F272340}" destId="{D6299495-FA44-C84B-AE45-3B5C1DEED94D}" srcOrd="0" destOrd="0" presId="urn:microsoft.com/office/officeart/2005/8/layout/cycle7"/>
    <dgm:cxn modelId="{0404487B-163D-AE45-9D90-3BA0518A8A9A}" srcId="{CD5DD76D-5A3B-5A42-ADCB-11695A007D45}" destId="{B55E707B-573F-B44D-806D-01DA4F272340}" srcOrd="2" destOrd="0" parTransId="{FA298473-F9DD-2F4A-AB44-98253DD299E0}" sibTransId="{663C70DF-CADC-A347-8352-85AD7B532585}"/>
    <dgm:cxn modelId="{DAD6592B-63FC-5D42-BCA3-7FADED98CEA5}" srcId="{CD5DD76D-5A3B-5A42-ADCB-11695A007D45}" destId="{72D541F7-A96C-9543-AE2D-37C496880FC6}" srcOrd="1" destOrd="0" parTransId="{DA7A729E-2814-EE45-9367-8B163C6CC783}" sibTransId="{6973522D-72FF-1142-8C20-FDCF64CF3608}"/>
    <dgm:cxn modelId="{3ADFD83A-4C79-D041-86E2-F7E772A2FEED}" type="presOf" srcId="{6AF1CC50-C20F-2C42-90EA-373950954CF7}" destId="{EA10862D-7DE0-FD45-BE4D-E9BB2D5E3EE9}" srcOrd="1" destOrd="0" presId="urn:microsoft.com/office/officeart/2005/8/layout/cycle7"/>
    <dgm:cxn modelId="{A7CAD3C3-C06D-054B-AB57-54C645C5E77A}" type="presOf" srcId="{663C70DF-CADC-A347-8352-85AD7B532585}" destId="{C3F5C641-B3B0-664E-869E-C3662F27F51E}" srcOrd="0" destOrd="0" presId="urn:microsoft.com/office/officeart/2005/8/layout/cycle7"/>
    <dgm:cxn modelId="{3A38E8FD-4810-6944-A4E3-E66FDE74883E}" type="presOf" srcId="{CD5DD76D-5A3B-5A42-ADCB-11695A007D45}" destId="{433D40B5-1D9C-A04B-A0AD-829BC69A3EA2}" srcOrd="0" destOrd="0" presId="urn:microsoft.com/office/officeart/2005/8/layout/cycle7"/>
    <dgm:cxn modelId="{8367F97E-FDB3-8E4D-A445-9A4505F41284}" type="presOf" srcId="{AB99EECC-261E-AB43-931A-87DB530A7318}" destId="{1C2C552D-C5A1-814C-9189-1579E9335050}" srcOrd="0" destOrd="0" presId="urn:microsoft.com/office/officeart/2005/8/layout/cycle7"/>
    <dgm:cxn modelId="{CBE9BB3A-0994-A847-A807-4061F1414464}" type="presOf" srcId="{6973522D-72FF-1142-8C20-FDCF64CF3608}" destId="{BB6D392D-6578-5D49-AB57-D1571D0FB826}" srcOrd="0" destOrd="0" presId="urn:microsoft.com/office/officeart/2005/8/layout/cycle7"/>
    <dgm:cxn modelId="{754A9A73-2D47-0149-A025-BDE184F097F7}" srcId="{CD5DD76D-5A3B-5A42-ADCB-11695A007D45}" destId="{AB99EECC-261E-AB43-931A-87DB530A7318}" srcOrd="0" destOrd="0" parTransId="{7114317E-E63B-8B4D-971A-71F6EA861221}" sibTransId="{6AF1CC50-C20F-2C42-90EA-373950954CF7}"/>
    <dgm:cxn modelId="{AE5C86A6-8990-EC47-BD96-2CC3CBAF63B5}" type="presOf" srcId="{72D541F7-A96C-9543-AE2D-37C496880FC6}" destId="{FFDAFF78-7D65-804C-A007-5BA10E3B6D3B}" srcOrd="0" destOrd="0" presId="urn:microsoft.com/office/officeart/2005/8/layout/cycle7"/>
    <dgm:cxn modelId="{31A68620-AC03-674A-822F-50265856388A}" type="presOf" srcId="{6AF1CC50-C20F-2C42-90EA-373950954CF7}" destId="{E9B9AC77-4386-DF40-BBE6-0F20E0C69E19}" srcOrd="0" destOrd="0" presId="urn:microsoft.com/office/officeart/2005/8/layout/cycle7"/>
    <dgm:cxn modelId="{795753B4-2064-E44E-92AC-C8CEE3107CD4}" type="presOf" srcId="{6973522D-72FF-1142-8C20-FDCF64CF3608}" destId="{6B1752F3-7D00-0448-8875-B0B675A2D137}" srcOrd="1" destOrd="0" presId="urn:microsoft.com/office/officeart/2005/8/layout/cycle7"/>
    <dgm:cxn modelId="{DE963897-34FC-0748-AB09-A1302A5E4887}" type="presParOf" srcId="{433D40B5-1D9C-A04B-A0AD-829BC69A3EA2}" destId="{1C2C552D-C5A1-814C-9189-1579E9335050}" srcOrd="0" destOrd="0" presId="urn:microsoft.com/office/officeart/2005/8/layout/cycle7"/>
    <dgm:cxn modelId="{C96CBBF9-08A0-5845-B8B9-3731E7CD4695}" type="presParOf" srcId="{433D40B5-1D9C-A04B-A0AD-829BC69A3EA2}" destId="{E9B9AC77-4386-DF40-BBE6-0F20E0C69E19}" srcOrd="1" destOrd="0" presId="urn:microsoft.com/office/officeart/2005/8/layout/cycle7"/>
    <dgm:cxn modelId="{71DDDA8C-5336-0A4C-94B6-D76DEBFBCE95}" type="presParOf" srcId="{E9B9AC77-4386-DF40-BBE6-0F20E0C69E19}" destId="{EA10862D-7DE0-FD45-BE4D-E9BB2D5E3EE9}" srcOrd="0" destOrd="0" presId="urn:microsoft.com/office/officeart/2005/8/layout/cycle7"/>
    <dgm:cxn modelId="{BB17D51D-7DB2-DB49-A1A5-0973A83C1CFC}" type="presParOf" srcId="{433D40B5-1D9C-A04B-A0AD-829BC69A3EA2}" destId="{FFDAFF78-7D65-804C-A007-5BA10E3B6D3B}" srcOrd="2" destOrd="0" presId="urn:microsoft.com/office/officeart/2005/8/layout/cycle7"/>
    <dgm:cxn modelId="{54685043-FA5D-0848-86A9-68DC40107F23}" type="presParOf" srcId="{433D40B5-1D9C-A04B-A0AD-829BC69A3EA2}" destId="{BB6D392D-6578-5D49-AB57-D1571D0FB826}" srcOrd="3" destOrd="0" presId="urn:microsoft.com/office/officeart/2005/8/layout/cycle7"/>
    <dgm:cxn modelId="{74BA2C6A-8E87-7F44-9786-D694065486ED}" type="presParOf" srcId="{BB6D392D-6578-5D49-AB57-D1571D0FB826}" destId="{6B1752F3-7D00-0448-8875-B0B675A2D137}" srcOrd="0" destOrd="0" presId="urn:microsoft.com/office/officeart/2005/8/layout/cycle7"/>
    <dgm:cxn modelId="{A15CA285-965D-9542-A8E0-4833B6869122}" type="presParOf" srcId="{433D40B5-1D9C-A04B-A0AD-829BC69A3EA2}" destId="{D6299495-FA44-C84B-AE45-3B5C1DEED94D}" srcOrd="4" destOrd="0" presId="urn:microsoft.com/office/officeart/2005/8/layout/cycle7"/>
    <dgm:cxn modelId="{0BC95BB0-F630-064A-BC7E-463245B8F029}" type="presParOf" srcId="{433D40B5-1D9C-A04B-A0AD-829BC69A3EA2}" destId="{C3F5C641-B3B0-664E-869E-C3662F27F51E}" srcOrd="5" destOrd="0" presId="urn:microsoft.com/office/officeart/2005/8/layout/cycle7"/>
    <dgm:cxn modelId="{499AA7D5-DDEA-0949-ABF1-9F9D7733FE07}" type="presParOf" srcId="{C3F5C641-B3B0-664E-869E-C3662F27F51E}" destId="{172C4090-3381-0F42-9580-BE74CAD592B6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6618F86-3C53-EE47-84E6-6D49325D433A}" type="doc">
      <dgm:prSet loTypeId="urn:microsoft.com/office/officeart/2009/layout/CircleArrowProcess" loCatId="" qsTypeId="urn:microsoft.com/office/officeart/2005/8/quickstyle/simple4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266B80BB-F63F-554B-AC8F-6AD9BD01660F}">
      <dgm:prSet phldrT="[Text]" phldr="1"/>
      <dgm:spPr/>
      <dgm:t>
        <a:bodyPr/>
        <a:lstStyle/>
        <a:p>
          <a:endParaRPr lang="en-US"/>
        </a:p>
      </dgm:t>
    </dgm:pt>
    <dgm:pt modelId="{AA2EAB2E-34DA-F140-BBBB-1E1D46CDFAD1}" type="parTrans" cxnId="{A24DDA71-495B-F34D-B40F-810BFA21450F}">
      <dgm:prSet/>
      <dgm:spPr/>
      <dgm:t>
        <a:bodyPr/>
        <a:lstStyle/>
        <a:p>
          <a:endParaRPr lang="en-US"/>
        </a:p>
      </dgm:t>
    </dgm:pt>
    <dgm:pt modelId="{3C564F6D-3C02-BC45-B39B-E00CD1926EB5}" type="sibTrans" cxnId="{A24DDA71-495B-F34D-B40F-810BFA21450F}">
      <dgm:prSet/>
      <dgm:spPr/>
      <dgm:t>
        <a:bodyPr/>
        <a:lstStyle/>
        <a:p>
          <a:endParaRPr lang="en-US"/>
        </a:p>
      </dgm:t>
    </dgm:pt>
    <dgm:pt modelId="{31E6EA6F-20DB-DE4B-B02F-711442D21B34}">
      <dgm:prSet phldrT="[Text]" phldr="1"/>
      <dgm:spPr/>
      <dgm:t>
        <a:bodyPr/>
        <a:lstStyle/>
        <a:p>
          <a:endParaRPr lang="en-US"/>
        </a:p>
      </dgm:t>
    </dgm:pt>
    <dgm:pt modelId="{4534642B-64A7-9A47-ABCA-B272832DB4BB}" type="parTrans" cxnId="{1654688E-D304-A14E-BD9F-3A154ECDA4E0}">
      <dgm:prSet/>
      <dgm:spPr/>
      <dgm:t>
        <a:bodyPr/>
        <a:lstStyle/>
        <a:p>
          <a:endParaRPr lang="en-US"/>
        </a:p>
      </dgm:t>
    </dgm:pt>
    <dgm:pt modelId="{4E473A0E-48C1-0D41-875D-1727F482EA1C}" type="sibTrans" cxnId="{1654688E-D304-A14E-BD9F-3A154ECDA4E0}">
      <dgm:prSet/>
      <dgm:spPr/>
      <dgm:t>
        <a:bodyPr/>
        <a:lstStyle/>
        <a:p>
          <a:endParaRPr lang="en-US"/>
        </a:p>
      </dgm:t>
    </dgm:pt>
    <dgm:pt modelId="{C2F02F72-55B3-EC4E-ABD7-6B9781ACBA4B}">
      <dgm:prSet phldrT="[Text]" phldr="1"/>
      <dgm:spPr/>
      <dgm:t>
        <a:bodyPr/>
        <a:lstStyle/>
        <a:p>
          <a:endParaRPr lang="en-US"/>
        </a:p>
      </dgm:t>
    </dgm:pt>
    <dgm:pt modelId="{CC1AC9A3-585E-3D47-A498-F5142A90DF5A}" type="parTrans" cxnId="{5DA84B09-A773-7C44-AF4B-738395E84131}">
      <dgm:prSet/>
      <dgm:spPr/>
      <dgm:t>
        <a:bodyPr/>
        <a:lstStyle/>
        <a:p>
          <a:endParaRPr lang="en-US"/>
        </a:p>
      </dgm:t>
    </dgm:pt>
    <dgm:pt modelId="{BB21D39F-2D2B-2D4C-9A85-3A8C748F538A}" type="sibTrans" cxnId="{5DA84B09-A773-7C44-AF4B-738395E84131}">
      <dgm:prSet/>
      <dgm:spPr/>
      <dgm:t>
        <a:bodyPr/>
        <a:lstStyle/>
        <a:p>
          <a:endParaRPr lang="en-US"/>
        </a:p>
      </dgm:t>
    </dgm:pt>
    <dgm:pt modelId="{8195F38E-57B0-B841-91C1-4BDC9C314AEA}" type="pres">
      <dgm:prSet presAssocID="{56618F86-3C53-EE47-84E6-6D49325D433A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A7ADC4C-B417-5E41-9162-D7E870FC4630}" type="pres">
      <dgm:prSet presAssocID="{266B80BB-F63F-554B-AC8F-6AD9BD01660F}" presName="Accent1" presStyleCnt="0"/>
      <dgm:spPr/>
    </dgm:pt>
    <dgm:pt modelId="{0E7F43F2-DDFE-C640-BAD1-6B22FC93CBA9}" type="pres">
      <dgm:prSet presAssocID="{266B80BB-F63F-554B-AC8F-6AD9BD01660F}" presName="Accent" presStyleLbl="node1" presStyleIdx="0" presStyleCnt="3"/>
      <dgm:spPr/>
    </dgm:pt>
    <dgm:pt modelId="{D728F2EA-1CCB-004B-B060-FE7F59355C42}" type="pres">
      <dgm:prSet presAssocID="{266B80BB-F63F-554B-AC8F-6AD9BD01660F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EC74AC-94CE-CB42-8215-8B567F14BCE9}" type="pres">
      <dgm:prSet presAssocID="{31E6EA6F-20DB-DE4B-B02F-711442D21B34}" presName="Accent2" presStyleCnt="0"/>
      <dgm:spPr/>
    </dgm:pt>
    <dgm:pt modelId="{E2DC964D-E288-984A-B6CD-25743341664D}" type="pres">
      <dgm:prSet presAssocID="{31E6EA6F-20DB-DE4B-B02F-711442D21B34}" presName="Accent" presStyleLbl="node1" presStyleIdx="1" presStyleCnt="3"/>
      <dgm:spPr/>
    </dgm:pt>
    <dgm:pt modelId="{7F799C49-8EE6-B446-ADEC-808EDEFE0D8F}" type="pres">
      <dgm:prSet presAssocID="{31E6EA6F-20DB-DE4B-B02F-711442D21B34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B81447-47BE-3249-A8D9-5DD81F100E8D}" type="pres">
      <dgm:prSet presAssocID="{C2F02F72-55B3-EC4E-ABD7-6B9781ACBA4B}" presName="Accent3" presStyleCnt="0"/>
      <dgm:spPr/>
    </dgm:pt>
    <dgm:pt modelId="{AE046A69-DDB9-7A47-B8BC-B3580B172957}" type="pres">
      <dgm:prSet presAssocID="{C2F02F72-55B3-EC4E-ABD7-6B9781ACBA4B}" presName="Accent" presStyleLbl="node1" presStyleIdx="2" presStyleCnt="3"/>
      <dgm:spPr/>
    </dgm:pt>
    <dgm:pt modelId="{119B52E5-44AE-F14B-8426-4CE3070D4EE4}" type="pres">
      <dgm:prSet presAssocID="{C2F02F72-55B3-EC4E-ABD7-6B9781ACBA4B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BDFCE4F-A331-2A45-A489-74B61C96E73F}" type="presOf" srcId="{C2F02F72-55B3-EC4E-ABD7-6B9781ACBA4B}" destId="{119B52E5-44AE-F14B-8426-4CE3070D4EE4}" srcOrd="0" destOrd="0" presId="urn:microsoft.com/office/officeart/2009/layout/CircleArrowProcess"/>
    <dgm:cxn modelId="{5DA84B09-A773-7C44-AF4B-738395E84131}" srcId="{56618F86-3C53-EE47-84E6-6D49325D433A}" destId="{C2F02F72-55B3-EC4E-ABD7-6B9781ACBA4B}" srcOrd="2" destOrd="0" parTransId="{CC1AC9A3-585E-3D47-A498-F5142A90DF5A}" sibTransId="{BB21D39F-2D2B-2D4C-9A85-3A8C748F538A}"/>
    <dgm:cxn modelId="{7260A18B-987B-E14B-884B-CADE8247C68D}" type="presOf" srcId="{266B80BB-F63F-554B-AC8F-6AD9BD01660F}" destId="{D728F2EA-1CCB-004B-B060-FE7F59355C42}" srcOrd="0" destOrd="0" presId="urn:microsoft.com/office/officeart/2009/layout/CircleArrowProcess"/>
    <dgm:cxn modelId="{A24DDA71-495B-F34D-B40F-810BFA21450F}" srcId="{56618F86-3C53-EE47-84E6-6D49325D433A}" destId="{266B80BB-F63F-554B-AC8F-6AD9BD01660F}" srcOrd="0" destOrd="0" parTransId="{AA2EAB2E-34DA-F140-BBBB-1E1D46CDFAD1}" sibTransId="{3C564F6D-3C02-BC45-B39B-E00CD1926EB5}"/>
    <dgm:cxn modelId="{1654688E-D304-A14E-BD9F-3A154ECDA4E0}" srcId="{56618F86-3C53-EE47-84E6-6D49325D433A}" destId="{31E6EA6F-20DB-DE4B-B02F-711442D21B34}" srcOrd="1" destOrd="0" parTransId="{4534642B-64A7-9A47-ABCA-B272832DB4BB}" sibTransId="{4E473A0E-48C1-0D41-875D-1727F482EA1C}"/>
    <dgm:cxn modelId="{6C487B10-DCE4-8349-8EFF-EF432C4D243F}" type="presOf" srcId="{31E6EA6F-20DB-DE4B-B02F-711442D21B34}" destId="{7F799C49-8EE6-B446-ADEC-808EDEFE0D8F}" srcOrd="0" destOrd="0" presId="urn:microsoft.com/office/officeart/2009/layout/CircleArrowProcess"/>
    <dgm:cxn modelId="{113DD112-7292-274C-A839-65B6DD4AB445}" type="presOf" srcId="{56618F86-3C53-EE47-84E6-6D49325D433A}" destId="{8195F38E-57B0-B841-91C1-4BDC9C314AEA}" srcOrd="0" destOrd="0" presId="urn:microsoft.com/office/officeart/2009/layout/CircleArrowProcess"/>
    <dgm:cxn modelId="{3130F7BE-B152-9546-A4B3-86CBF1EF5637}" type="presParOf" srcId="{8195F38E-57B0-B841-91C1-4BDC9C314AEA}" destId="{FA7ADC4C-B417-5E41-9162-D7E870FC4630}" srcOrd="0" destOrd="0" presId="urn:microsoft.com/office/officeart/2009/layout/CircleArrowProcess"/>
    <dgm:cxn modelId="{2E2D65CB-ABC3-8543-9657-D3D03DA134BC}" type="presParOf" srcId="{FA7ADC4C-B417-5E41-9162-D7E870FC4630}" destId="{0E7F43F2-DDFE-C640-BAD1-6B22FC93CBA9}" srcOrd="0" destOrd="0" presId="urn:microsoft.com/office/officeart/2009/layout/CircleArrowProcess"/>
    <dgm:cxn modelId="{46CD42B5-F1F6-ED43-9F16-19C436347CC8}" type="presParOf" srcId="{8195F38E-57B0-B841-91C1-4BDC9C314AEA}" destId="{D728F2EA-1CCB-004B-B060-FE7F59355C42}" srcOrd="1" destOrd="0" presId="urn:microsoft.com/office/officeart/2009/layout/CircleArrowProcess"/>
    <dgm:cxn modelId="{562C423B-FD1A-5448-A806-67CEE8A07C6B}" type="presParOf" srcId="{8195F38E-57B0-B841-91C1-4BDC9C314AEA}" destId="{7EEC74AC-94CE-CB42-8215-8B567F14BCE9}" srcOrd="2" destOrd="0" presId="urn:microsoft.com/office/officeart/2009/layout/CircleArrowProcess"/>
    <dgm:cxn modelId="{12023F05-44E5-F742-A459-81ECA92CB3DC}" type="presParOf" srcId="{7EEC74AC-94CE-CB42-8215-8B567F14BCE9}" destId="{E2DC964D-E288-984A-B6CD-25743341664D}" srcOrd="0" destOrd="0" presId="urn:microsoft.com/office/officeart/2009/layout/CircleArrowProcess"/>
    <dgm:cxn modelId="{3AC8BE25-7072-1B4E-AEBC-5CAD9569FC82}" type="presParOf" srcId="{8195F38E-57B0-B841-91C1-4BDC9C314AEA}" destId="{7F799C49-8EE6-B446-ADEC-808EDEFE0D8F}" srcOrd="3" destOrd="0" presId="urn:microsoft.com/office/officeart/2009/layout/CircleArrowProcess"/>
    <dgm:cxn modelId="{5A464ADC-9FB8-C845-804B-D61F23C37466}" type="presParOf" srcId="{8195F38E-57B0-B841-91C1-4BDC9C314AEA}" destId="{A6B81447-47BE-3249-A8D9-5DD81F100E8D}" srcOrd="4" destOrd="0" presId="urn:microsoft.com/office/officeart/2009/layout/CircleArrowProcess"/>
    <dgm:cxn modelId="{0CCA6194-7B01-4941-921A-249073846B62}" type="presParOf" srcId="{A6B81447-47BE-3249-A8D9-5DD81F100E8D}" destId="{AE046A69-DDB9-7A47-B8BC-B3580B172957}" srcOrd="0" destOrd="0" presId="urn:microsoft.com/office/officeart/2009/layout/CircleArrowProcess"/>
    <dgm:cxn modelId="{55CD4E9D-79F8-2A48-9E37-A4D7D9F141D5}" type="presParOf" srcId="{8195F38E-57B0-B841-91C1-4BDC9C314AEA}" destId="{119B52E5-44AE-F14B-8426-4CE3070D4EE4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5B1E2D7-AA1C-F84F-94A1-5D4CD43A1137}" type="doc">
      <dgm:prSet loTypeId="urn:microsoft.com/office/officeart/2005/8/layout/vProcess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5253881-948A-F24A-A68D-7948BF8393AF}">
      <dgm:prSet phldrT="[Text]" custT="1"/>
      <dgm:spPr/>
      <dgm:t>
        <a:bodyPr/>
        <a:lstStyle/>
        <a:p>
          <a:r>
            <a:rPr lang="en-US" sz="2800" dirty="0" smtClean="0"/>
            <a:t>Classroom Teacher &amp; Candidate</a:t>
          </a:r>
          <a:endParaRPr lang="en-US" sz="2800" dirty="0"/>
        </a:p>
      </dgm:t>
    </dgm:pt>
    <dgm:pt modelId="{304854FE-5A69-EF45-9657-3E367214FD1B}" type="parTrans" cxnId="{FB413112-C961-074A-84D5-BB15FD8E4155}">
      <dgm:prSet/>
      <dgm:spPr/>
      <dgm:t>
        <a:bodyPr/>
        <a:lstStyle/>
        <a:p>
          <a:endParaRPr lang="en-US"/>
        </a:p>
      </dgm:t>
    </dgm:pt>
    <dgm:pt modelId="{1729F54D-39F9-E842-ACA2-3F6AE62E89D7}" type="sibTrans" cxnId="{FB413112-C961-074A-84D5-BB15FD8E4155}">
      <dgm:prSet custT="1"/>
      <dgm:spPr/>
      <dgm:t>
        <a:bodyPr/>
        <a:lstStyle/>
        <a:p>
          <a:r>
            <a:rPr lang="en-US" sz="1600" dirty="0" smtClean="0"/>
            <a:t>Consultation </a:t>
          </a:r>
          <a:endParaRPr lang="en-US" sz="1600" dirty="0"/>
        </a:p>
      </dgm:t>
    </dgm:pt>
    <dgm:pt modelId="{CF25CC19-B02F-9849-B75F-607217EE4563}">
      <dgm:prSet phldrT="[Text]" custT="1"/>
      <dgm:spPr/>
      <dgm:t>
        <a:bodyPr/>
        <a:lstStyle/>
        <a:p>
          <a:r>
            <a:rPr lang="en-US" sz="2800" dirty="0" smtClean="0"/>
            <a:t>University Supervisor &amp; Candidate</a:t>
          </a:r>
          <a:endParaRPr lang="en-US" sz="2800" dirty="0"/>
        </a:p>
      </dgm:t>
    </dgm:pt>
    <dgm:pt modelId="{D331E6A4-C9C4-B24F-84EF-94322CEFF1A4}" type="parTrans" cxnId="{366BFAE6-5760-8B41-9D5E-CB7ACA4B392A}">
      <dgm:prSet/>
      <dgm:spPr/>
      <dgm:t>
        <a:bodyPr/>
        <a:lstStyle/>
        <a:p>
          <a:endParaRPr lang="en-US"/>
        </a:p>
      </dgm:t>
    </dgm:pt>
    <dgm:pt modelId="{4E231FB4-A70B-4041-9D4C-3D72884B8575}" type="sibTrans" cxnId="{366BFAE6-5760-8B41-9D5E-CB7ACA4B392A}">
      <dgm:prSet/>
      <dgm:spPr/>
      <dgm:t>
        <a:bodyPr/>
        <a:lstStyle/>
        <a:p>
          <a:r>
            <a:rPr lang="en-US" dirty="0" smtClean="0"/>
            <a:t>Candidate Teaches</a:t>
          </a:r>
          <a:endParaRPr lang="en-US" dirty="0"/>
        </a:p>
      </dgm:t>
    </dgm:pt>
    <dgm:pt modelId="{CD4E4731-7B51-CB4E-A313-909B2070E8A5}">
      <dgm:prSet phldrT="[Text]" custT="1"/>
      <dgm:spPr/>
      <dgm:t>
        <a:bodyPr/>
        <a:lstStyle/>
        <a:p>
          <a:r>
            <a:rPr lang="en-US" sz="2800" dirty="0" smtClean="0"/>
            <a:t>Candidate Reflection &amp; Teacher Feedback</a:t>
          </a:r>
          <a:endParaRPr lang="en-US" sz="2800" dirty="0"/>
        </a:p>
      </dgm:t>
    </dgm:pt>
    <dgm:pt modelId="{D37F7EA7-0C5F-0E41-80BD-8F0055B2F53B}" type="parTrans" cxnId="{7ED612F2-B50A-5349-AB10-D87A7E865171}">
      <dgm:prSet/>
      <dgm:spPr/>
      <dgm:t>
        <a:bodyPr/>
        <a:lstStyle/>
        <a:p>
          <a:endParaRPr lang="en-US"/>
        </a:p>
      </dgm:t>
    </dgm:pt>
    <dgm:pt modelId="{E0F9DFE3-4D3C-A64A-83B2-FA92F45C02AF}" type="sibTrans" cxnId="{7ED612F2-B50A-5349-AB10-D87A7E865171}">
      <dgm:prSet/>
      <dgm:spPr/>
      <dgm:t>
        <a:bodyPr/>
        <a:lstStyle/>
        <a:p>
          <a:endParaRPr lang="en-US"/>
        </a:p>
      </dgm:t>
    </dgm:pt>
    <dgm:pt modelId="{31CB009B-CCC1-514F-8FAC-6D99C6B830A4}" type="pres">
      <dgm:prSet presAssocID="{C5B1E2D7-AA1C-F84F-94A1-5D4CD43A113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8D99A45-3CB8-D642-8055-3FDB7953B334}" type="pres">
      <dgm:prSet presAssocID="{C5B1E2D7-AA1C-F84F-94A1-5D4CD43A1137}" presName="dummyMaxCanvas" presStyleCnt="0">
        <dgm:presLayoutVars/>
      </dgm:prSet>
      <dgm:spPr/>
    </dgm:pt>
    <dgm:pt modelId="{44C9724E-C786-CB47-859F-B0337A89FAB8}" type="pres">
      <dgm:prSet presAssocID="{C5B1E2D7-AA1C-F84F-94A1-5D4CD43A1137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2E14FD-3BEE-3645-AD77-3FF586F13E23}" type="pres">
      <dgm:prSet presAssocID="{C5B1E2D7-AA1C-F84F-94A1-5D4CD43A1137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2FB374-8E23-5B4D-AE3A-B9320FE9CD59}" type="pres">
      <dgm:prSet presAssocID="{C5B1E2D7-AA1C-F84F-94A1-5D4CD43A1137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B53097-BB0D-7943-A62B-F43627E558D4}" type="pres">
      <dgm:prSet presAssocID="{C5B1E2D7-AA1C-F84F-94A1-5D4CD43A1137}" presName="ThreeConn_1-2" presStyleLbl="fgAccFollowNode1" presStyleIdx="0" presStyleCnt="2" custScaleX="307982" custScaleY="1145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10A7A1-1B38-3A40-B4FB-8C9BC29CF99C}" type="pres">
      <dgm:prSet presAssocID="{C5B1E2D7-AA1C-F84F-94A1-5D4CD43A1137}" presName="ThreeConn_2-3" presStyleLbl="fgAccFollowNode1" presStyleIdx="1" presStyleCnt="2" custScaleX="211828" custScaleY="1462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DA48F1-0846-D546-BED3-776451D780AB}" type="pres">
      <dgm:prSet presAssocID="{C5B1E2D7-AA1C-F84F-94A1-5D4CD43A1137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7CB1A6-FC0E-3646-A734-A36DA1925EA9}" type="pres">
      <dgm:prSet presAssocID="{C5B1E2D7-AA1C-F84F-94A1-5D4CD43A1137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DCE587-F95B-594A-916D-F4B0960A0530}" type="pres">
      <dgm:prSet presAssocID="{C5B1E2D7-AA1C-F84F-94A1-5D4CD43A1137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ED612F2-B50A-5349-AB10-D87A7E865171}" srcId="{C5B1E2D7-AA1C-F84F-94A1-5D4CD43A1137}" destId="{CD4E4731-7B51-CB4E-A313-909B2070E8A5}" srcOrd="2" destOrd="0" parTransId="{D37F7EA7-0C5F-0E41-80BD-8F0055B2F53B}" sibTransId="{E0F9DFE3-4D3C-A64A-83B2-FA92F45C02AF}"/>
    <dgm:cxn modelId="{E691A208-E879-C44D-85C2-A98A87DC020E}" type="presOf" srcId="{CF25CC19-B02F-9849-B75F-607217EE4563}" destId="{5E7CB1A6-FC0E-3646-A734-A36DA1925EA9}" srcOrd="1" destOrd="0" presId="urn:microsoft.com/office/officeart/2005/8/layout/vProcess5"/>
    <dgm:cxn modelId="{31EDACEB-AC12-F74D-810C-105FCF48F931}" type="presOf" srcId="{4E231FB4-A70B-4041-9D4C-3D72884B8575}" destId="{2510A7A1-1B38-3A40-B4FB-8C9BC29CF99C}" srcOrd="0" destOrd="0" presId="urn:microsoft.com/office/officeart/2005/8/layout/vProcess5"/>
    <dgm:cxn modelId="{FB413112-C961-074A-84D5-BB15FD8E4155}" srcId="{C5B1E2D7-AA1C-F84F-94A1-5D4CD43A1137}" destId="{85253881-948A-F24A-A68D-7948BF8393AF}" srcOrd="0" destOrd="0" parTransId="{304854FE-5A69-EF45-9657-3E367214FD1B}" sibTransId="{1729F54D-39F9-E842-ACA2-3F6AE62E89D7}"/>
    <dgm:cxn modelId="{0D3116BD-DB5D-2442-8331-33BB633DCC72}" type="presOf" srcId="{CD4E4731-7B51-CB4E-A313-909B2070E8A5}" destId="{69DCE587-F95B-594A-916D-F4B0960A0530}" srcOrd="1" destOrd="0" presId="urn:microsoft.com/office/officeart/2005/8/layout/vProcess5"/>
    <dgm:cxn modelId="{9176826F-945A-F84D-8C71-48E4830BC7F2}" type="presOf" srcId="{CF25CC19-B02F-9849-B75F-607217EE4563}" destId="{C22E14FD-3BEE-3645-AD77-3FF586F13E23}" srcOrd="0" destOrd="0" presId="urn:microsoft.com/office/officeart/2005/8/layout/vProcess5"/>
    <dgm:cxn modelId="{366BFAE6-5760-8B41-9D5E-CB7ACA4B392A}" srcId="{C5B1E2D7-AA1C-F84F-94A1-5D4CD43A1137}" destId="{CF25CC19-B02F-9849-B75F-607217EE4563}" srcOrd="1" destOrd="0" parTransId="{D331E6A4-C9C4-B24F-84EF-94322CEFF1A4}" sibTransId="{4E231FB4-A70B-4041-9D4C-3D72884B8575}"/>
    <dgm:cxn modelId="{E514212E-F9D6-BB4B-AB09-5FB759251FA7}" type="presOf" srcId="{1729F54D-39F9-E842-ACA2-3F6AE62E89D7}" destId="{9FB53097-BB0D-7943-A62B-F43627E558D4}" srcOrd="0" destOrd="0" presId="urn:microsoft.com/office/officeart/2005/8/layout/vProcess5"/>
    <dgm:cxn modelId="{E7CFC9FD-55AB-7A47-8068-42E707E30946}" type="presOf" srcId="{85253881-948A-F24A-A68D-7948BF8393AF}" destId="{44C9724E-C786-CB47-859F-B0337A89FAB8}" srcOrd="0" destOrd="0" presId="urn:microsoft.com/office/officeart/2005/8/layout/vProcess5"/>
    <dgm:cxn modelId="{6EEC0A7A-6781-9F49-83BB-46E881FB737F}" type="presOf" srcId="{85253881-948A-F24A-A68D-7948BF8393AF}" destId="{5FDA48F1-0846-D546-BED3-776451D780AB}" srcOrd="1" destOrd="0" presId="urn:microsoft.com/office/officeart/2005/8/layout/vProcess5"/>
    <dgm:cxn modelId="{BA7B6018-3BAC-6A43-8484-C35F06D17AE9}" type="presOf" srcId="{C5B1E2D7-AA1C-F84F-94A1-5D4CD43A1137}" destId="{31CB009B-CCC1-514F-8FAC-6D99C6B830A4}" srcOrd="0" destOrd="0" presId="urn:microsoft.com/office/officeart/2005/8/layout/vProcess5"/>
    <dgm:cxn modelId="{3435E7BF-B2A3-2E4A-9065-7EA9305FA4C2}" type="presOf" srcId="{CD4E4731-7B51-CB4E-A313-909B2070E8A5}" destId="{C52FB374-8E23-5B4D-AE3A-B9320FE9CD59}" srcOrd="0" destOrd="0" presId="urn:microsoft.com/office/officeart/2005/8/layout/vProcess5"/>
    <dgm:cxn modelId="{7C30255A-29BF-7A4C-85BC-A0B5D3489280}" type="presParOf" srcId="{31CB009B-CCC1-514F-8FAC-6D99C6B830A4}" destId="{38D99A45-3CB8-D642-8055-3FDB7953B334}" srcOrd="0" destOrd="0" presId="urn:microsoft.com/office/officeart/2005/8/layout/vProcess5"/>
    <dgm:cxn modelId="{A36125A4-09B9-424E-9B8E-3F56FABC40DF}" type="presParOf" srcId="{31CB009B-CCC1-514F-8FAC-6D99C6B830A4}" destId="{44C9724E-C786-CB47-859F-B0337A89FAB8}" srcOrd="1" destOrd="0" presId="urn:microsoft.com/office/officeart/2005/8/layout/vProcess5"/>
    <dgm:cxn modelId="{08FEAFF5-6D16-124B-ABB1-8B890B5828C6}" type="presParOf" srcId="{31CB009B-CCC1-514F-8FAC-6D99C6B830A4}" destId="{C22E14FD-3BEE-3645-AD77-3FF586F13E23}" srcOrd="2" destOrd="0" presId="urn:microsoft.com/office/officeart/2005/8/layout/vProcess5"/>
    <dgm:cxn modelId="{630D0F85-0ACF-5D49-B795-EB690CFEE47F}" type="presParOf" srcId="{31CB009B-CCC1-514F-8FAC-6D99C6B830A4}" destId="{C52FB374-8E23-5B4D-AE3A-B9320FE9CD59}" srcOrd="3" destOrd="0" presId="urn:microsoft.com/office/officeart/2005/8/layout/vProcess5"/>
    <dgm:cxn modelId="{E7C2226D-07B7-C749-B3CA-A5964E56138A}" type="presParOf" srcId="{31CB009B-CCC1-514F-8FAC-6D99C6B830A4}" destId="{9FB53097-BB0D-7943-A62B-F43627E558D4}" srcOrd="4" destOrd="0" presId="urn:microsoft.com/office/officeart/2005/8/layout/vProcess5"/>
    <dgm:cxn modelId="{50FFB277-B99C-B643-8667-B341D27E7F78}" type="presParOf" srcId="{31CB009B-CCC1-514F-8FAC-6D99C6B830A4}" destId="{2510A7A1-1B38-3A40-B4FB-8C9BC29CF99C}" srcOrd="5" destOrd="0" presId="urn:microsoft.com/office/officeart/2005/8/layout/vProcess5"/>
    <dgm:cxn modelId="{2AE56839-4D4E-A64E-9658-49195AE83A4F}" type="presParOf" srcId="{31CB009B-CCC1-514F-8FAC-6D99C6B830A4}" destId="{5FDA48F1-0846-D546-BED3-776451D780AB}" srcOrd="6" destOrd="0" presId="urn:microsoft.com/office/officeart/2005/8/layout/vProcess5"/>
    <dgm:cxn modelId="{3560A8F7-CEC1-2841-BD6F-283824B66807}" type="presParOf" srcId="{31CB009B-CCC1-514F-8FAC-6D99C6B830A4}" destId="{5E7CB1A6-FC0E-3646-A734-A36DA1925EA9}" srcOrd="7" destOrd="0" presId="urn:microsoft.com/office/officeart/2005/8/layout/vProcess5"/>
    <dgm:cxn modelId="{BF9E63E4-C6FA-C743-B77F-DD994767E36F}" type="presParOf" srcId="{31CB009B-CCC1-514F-8FAC-6D99C6B830A4}" destId="{69DCE587-F95B-594A-916D-F4B0960A0530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6F4443-02AE-0D4D-B703-464AD929458B}">
      <dsp:nvSpPr>
        <dsp:cNvPr id="0" name=""/>
        <dsp:cNvSpPr/>
      </dsp:nvSpPr>
      <dsp:spPr>
        <a:xfrm>
          <a:off x="1307906" y="1516337"/>
          <a:ext cx="1206379" cy="120637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Write</a:t>
          </a:r>
          <a:endParaRPr lang="en-US" sz="2800" kern="1200" dirty="0"/>
        </a:p>
      </dsp:txBody>
      <dsp:txXfrm>
        <a:off x="1484576" y="1693007"/>
        <a:ext cx="853039" cy="853039"/>
      </dsp:txXfrm>
    </dsp:sp>
    <dsp:sp modelId="{4F5F77EA-B974-3C4B-AE8F-554C19D4527D}">
      <dsp:nvSpPr>
        <dsp:cNvPr id="0" name=""/>
        <dsp:cNvSpPr/>
      </dsp:nvSpPr>
      <dsp:spPr>
        <a:xfrm rot="12900000">
          <a:off x="485609" y="1290124"/>
          <a:ext cx="972975" cy="34381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A7F4915-489A-714A-9C2B-FC64673013E2}">
      <dsp:nvSpPr>
        <dsp:cNvPr id="0" name=""/>
        <dsp:cNvSpPr/>
      </dsp:nvSpPr>
      <dsp:spPr>
        <a:xfrm>
          <a:off x="559" y="724571"/>
          <a:ext cx="1146060" cy="9168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Read </a:t>
          </a:r>
          <a:endParaRPr lang="en-U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DAP</a:t>
          </a:r>
          <a:endParaRPr lang="en-US" sz="1400" kern="1200" dirty="0"/>
        </a:p>
      </dsp:txBody>
      <dsp:txXfrm>
        <a:off x="27413" y="751425"/>
        <a:ext cx="1092352" cy="863140"/>
      </dsp:txXfrm>
    </dsp:sp>
    <dsp:sp modelId="{DEB721C1-4F60-5B40-8CCA-A3677888969F}">
      <dsp:nvSpPr>
        <dsp:cNvPr id="0" name=""/>
        <dsp:cNvSpPr/>
      </dsp:nvSpPr>
      <dsp:spPr>
        <a:xfrm rot="19500000">
          <a:off x="2363606" y="1290124"/>
          <a:ext cx="972975" cy="34381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58F6EB8-4C98-134E-B91B-32F0FB961948}">
      <dsp:nvSpPr>
        <dsp:cNvPr id="0" name=""/>
        <dsp:cNvSpPr/>
      </dsp:nvSpPr>
      <dsp:spPr>
        <a:xfrm>
          <a:off x="2675571" y="724571"/>
          <a:ext cx="1146060" cy="9168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Observe</a:t>
          </a:r>
          <a:endParaRPr lang="en-U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School Community</a:t>
          </a:r>
          <a:endParaRPr lang="en-US" sz="1400" kern="1200" dirty="0"/>
        </a:p>
      </dsp:txBody>
      <dsp:txXfrm>
        <a:off x="2702425" y="751425"/>
        <a:ext cx="1092352" cy="8631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2C552D-C5A1-814C-9189-1579E9335050}">
      <dsp:nvSpPr>
        <dsp:cNvPr id="0" name=""/>
        <dsp:cNvSpPr/>
      </dsp:nvSpPr>
      <dsp:spPr>
        <a:xfrm>
          <a:off x="1190702" y="332735"/>
          <a:ext cx="1440787" cy="7203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University Supervisor</a:t>
          </a:r>
          <a:endParaRPr lang="en-US" sz="1900" kern="1200" dirty="0"/>
        </a:p>
      </dsp:txBody>
      <dsp:txXfrm>
        <a:off x="1211802" y="353835"/>
        <a:ext cx="1398587" cy="678193"/>
      </dsp:txXfrm>
    </dsp:sp>
    <dsp:sp modelId="{E9B9AC77-4386-DF40-BBE6-0F20E0C69E19}">
      <dsp:nvSpPr>
        <dsp:cNvPr id="0" name=""/>
        <dsp:cNvSpPr/>
      </dsp:nvSpPr>
      <dsp:spPr>
        <a:xfrm rot="3600000">
          <a:off x="2130361" y="1597575"/>
          <a:ext cx="751631" cy="252137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2206002" y="1648002"/>
        <a:ext cx="600349" cy="151283"/>
      </dsp:txXfrm>
    </dsp:sp>
    <dsp:sp modelId="{FFDAFF78-7D65-804C-A007-5BA10E3B6D3B}">
      <dsp:nvSpPr>
        <dsp:cNvPr id="0" name=""/>
        <dsp:cNvSpPr/>
      </dsp:nvSpPr>
      <dsp:spPr>
        <a:xfrm>
          <a:off x="2380865" y="2394159"/>
          <a:ext cx="1440787" cy="7203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Classroom Teacher</a:t>
          </a:r>
          <a:endParaRPr lang="en-US" sz="1900" kern="1200" dirty="0"/>
        </a:p>
      </dsp:txBody>
      <dsp:txXfrm>
        <a:off x="2401965" y="2415259"/>
        <a:ext cx="1398587" cy="678193"/>
      </dsp:txXfrm>
    </dsp:sp>
    <dsp:sp modelId="{BB6D392D-6578-5D49-AB57-D1571D0FB826}">
      <dsp:nvSpPr>
        <dsp:cNvPr id="0" name=""/>
        <dsp:cNvSpPr/>
      </dsp:nvSpPr>
      <dsp:spPr>
        <a:xfrm rot="10800000">
          <a:off x="1535280" y="2628286"/>
          <a:ext cx="751631" cy="252137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0800000">
        <a:off x="1610921" y="2678713"/>
        <a:ext cx="600349" cy="151283"/>
      </dsp:txXfrm>
    </dsp:sp>
    <dsp:sp modelId="{D6299495-FA44-C84B-AE45-3B5C1DEED94D}">
      <dsp:nvSpPr>
        <dsp:cNvPr id="0" name=""/>
        <dsp:cNvSpPr/>
      </dsp:nvSpPr>
      <dsp:spPr>
        <a:xfrm>
          <a:off x="538" y="2394159"/>
          <a:ext cx="1440787" cy="7203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Field Professor</a:t>
          </a:r>
          <a:endParaRPr lang="en-US" sz="1900" kern="1200" dirty="0"/>
        </a:p>
      </dsp:txBody>
      <dsp:txXfrm>
        <a:off x="21638" y="2415259"/>
        <a:ext cx="1398587" cy="678193"/>
      </dsp:txXfrm>
    </dsp:sp>
    <dsp:sp modelId="{C3F5C641-B3B0-664E-869E-C3662F27F51E}">
      <dsp:nvSpPr>
        <dsp:cNvPr id="0" name=""/>
        <dsp:cNvSpPr/>
      </dsp:nvSpPr>
      <dsp:spPr>
        <a:xfrm rot="18000000">
          <a:off x="940198" y="1597575"/>
          <a:ext cx="751631" cy="252137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1015839" y="1648002"/>
        <a:ext cx="600349" cy="1512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7F43F2-DDFE-C640-BAD1-6B22FC93CBA9}">
      <dsp:nvSpPr>
        <dsp:cNvPr id="0" name=""/>
        <dsp:cNvSpPr/>
      </dsp:nvSpPr>
      <dsp:spPr>
        <a:xfrm>
          <a:off x="2983689" y="0"/>
          <a:ext cx="1995081" cy="1995385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28F2EA-1CCB-004B-B060-FE7F59355C42}">
      <dsp:nvSpPr>
        <dsp:cNvPr id="0" name=""/>
        <dsp:cNvSpPr/>
      </dsp:nvSpPr>
      <dsp:spPr>
        <a:xfrm>
          <a:off x="3424667" y="720394"/>
          <a:ext cx="1108628" cy="5541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/>
        </a:p>
      </dsp:txBody>
      <dsp:txXfrm>
        <a:off x="3424667" y="720394"/>
        <a:ext cx="1108628" cy="554181"/>
      </dsp:txXfrm>
    </dsp:sp>
    <dsp:sp modelId="{E2DC964D-E288-984A-B6CD-25743341664D}">
      <dsp:nvSpPr>
        <dsp:cNvPr id="0" name=""/>
        <dsp:cNvSpPr/>
      </dsp:nvSpPr>
      <dsp:spPr>
        <a:xfrm>
          <a:off x="2429562" y="1146496"/>
          <a:ext cx="1995081" cy="1995385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799C49-8EE6-B446-ADEC-808EDEFE0D8F}">
      <dsp:nvSpPr>
        <dsp:cNvPr id="0" name=""/>
        <dsp:cNvSpPr/>
      </dsp:nvSpPr>
      <dsp:spPr>
        <a:xfrm>
          <a:off x="2872788" y="1873523"/>
          <a:ext cx="1108628" cy="5541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/>
        </a:p>
      </dsp:txBody>
      <dsp:txXfrm>
        <a:off x="2872788" y="1873523"/>
        <a:ext cx="1108628" cy="554181"/>
      </dsp:txXfrm>
    </dsp:sp>
    <dsp:sp modelId="{AE046A69-DDB9-7A47-B8BC-B3580B172957}">
      <dsp:nvSpPr>
        <dsp:cNvPr id="0" name=""/>
        <dsp:cNvSpPr/>
      </dsp:nvSpPr>
      <dsp:spPr>
        <a:xfrm>
          <a:off x="3125686" y="2430191"/>
          <a:ext cx="1714084" cy="1714771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19B52E5-44AE-F14B-8426-4CE3070D4EE4}">
      <dsp:nvSpPr>
        <dsp:cNvPr id="0" name=""/>
        <dsp:cNvSpPr/>
      </dsp:nvSpPr>
      <dsp:spPr>
        <a:xfrm>
          <a:off x="3427290" y="3028309"/>
          <a:ext cx="1108628" cy="5541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/>
        </a:p>
      </dsp:txBody>
      <dsp:txXfrm>
        <a:off x="3427290" y="3028309"/>
        <a:ext cx="1108628" cy="55418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C9724E-C786-CB47-859F-B0337A89FAB8}">
      <dsp:nvSpPr>
        <dsp:cNvPr id="0" name=""/>
        <dsp:cNvSpPr/>
      </dsp:nvSpPr>
      <dsp:spPr>
        <a:xfrm>
          <a:off x="0" y="0"/>
          <a:ext cx="5181600" cy="12192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Classroom Teacher &amp; Candidate</a:t>
          </a:r>
          <a:endParaRPr lang="en-US" sz="2800" kern="1200" dirty="0"/>
        </a:p>
      </dsp:txBody>
      <dsp:txXfrm>
        <a:off x="35709" y="35709"/>
        <a:ext cx="3865988" cy="1147782"/>
      </dsp:txXfrm>
    </dsp:sp>
    <dsp:sp modelId="{C22E14FD-3BEE-3645-AD77-3FF586F13E23}">
      <dsp:nvSpPr>
        <dsp:cNvPr id="0" name=""/>
        <dsp:cNvSpPr/>
      </dsp:nvSpPr>
      <dsp:spPr>
        <a:xfrm>
          <a:off x="457199" y="1422399"/>
          <a:ext cx="5181600" cy="12192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University Supervisor &amp; Candidate</a:t>
          </a:r>
          <a:endParaRPr lang="en-US" sz="2800" kern="1200" dirty="0"/>
        </a:p>
      </dsp:txBody>
      <dsp:txXfrm>
        <a:off x="492908" y="1458108"/>
        <a:ext cx="3860502" cy="1147782"/>
      </dsp:txXfrm>
    </dsp:sp>
    <dsp:sp modelId="{C52FB374-8E23-5B4D-AE3A-B9320FE9CD59}">
      <dsp:nvSpPr>
        <dsp:cNvPr id="0" name=""/>
        <dsp:cNvSpPr/>
      </dsp:nvSpPr>
      <dsp:spPr>
        <a:xfrm>
          <a:off x="914399" y="2844799"/>
          <a:ext cx="5181600" cy="12192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Candidate Reflection &amp; Teacher Feedback</a:t>
          </a:r>
          <a:endParaRPr lang="en-US" sz="2800" kern="1200" dirty="0"/>
        </a:p>
      </dsp:txBody>
      <dsp:txXfrm>
        <a:off x="950108" y="2880508"/>
        <a:ext cx="3860502" cy="1147782"/>
      </dsp:txXfrm>
    </dsp:sp>
    <dsp:sp modelId="{9FB53097-BB0D-7943-A62B-F43627E558D4}">
      <dsp:nvSpPr>
        <dsp:cNvPr id="0" name=""/>
        <dsp:cNvSpPr/>
      </dsp:nvSpPr>
      <dsp:spPr>
        <a:xfrm>
          <a:off x="3565012" y="866911"/>
          <a:ext cx="2440695" cy="90777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Consultation </a:t>
          </a:r>
          <a:endParaRPr lang="en-US" sz="1600" kern="1200" dirty="0"/>
        </a:p>
      </dsp:txBody>
      <dsp:txXfrm>
        <a:off x="4114168" y="866911"/>
        <a:ext cx="1342383" cy="683102"/>
      </dsp:txXfrm>
    </dsp:sp>
    <dsp:sp modelId="{2510A7A1-1B38-3A40-B4FB-8C9BC29CF99C}">
      <dsp:nvSpPr>
        <dsp:cNvPr id="0" name=""/>
        <dsp:cNvSpPr/>
      </dsp:nvSpPr>
      <dsp:spPr>
        <a:xfrm>
          <a:off x="4403212" y="2155689"/>
          <a:ext cx="1678694" cy="115876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Candidate Teaches</a:t>
          </a:r>
          <a:endParaRPr lang="en-US" sz="1500" kern="1200" dirty="0"/>
        </a:p>
      </dsp:txBody>
      <dsp:txXfrm>
        <a:off x="4780918" y="2155689"/>
        <a:ext cx="923282" cy="8719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20C7CD-998F-894C-BBF0-7F008F14BB3C}" type="datetimeFigureOut">
              <a:rPr lang="en-US" smtClean="0"/>
              <a:t>10/28/15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38A628-D31C-EF4F-AA1E-140F395E6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8338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849540-D02E-2A4F-966F-1F161AB975B8}" type="datetimeFigureOut">
              <a:rPr lang="en-US" smtClean="0"/>
              <a:t>10/28/15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AD5623-C06B-8349-A1F5-91ACBB904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4786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10/29/15    OCTEO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Pamela M. Owen, Ed.D; Mount Vernon Nazarene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8583-E126-4400-9A0F-A6AEE232E9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10/29/15    OCTEO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Pamela M. Owen, Ed.D; Mount Vernon Nazarene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8583-E126-4400-9A0F-A6AEE232E9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10/29/15    OCTEO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Pamela M. Owen, Ed.D; Mount Vernon Nazarene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8583-E126-4400-9A0F-A6AEE232E983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10/29/15    OCTEO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Pamela M. Owen, Ed.D; Mount Vernon Nazarene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8583-E126-4400-9A0F-A6AEE232E98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10/29/15    OCTEO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Pamela M. Owen, Ed.D; Mount Vernon Nazarene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8583-E126-4400-9A0F-A6AEE232E9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10/29/15    OCTEO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Pamela M. Owen, Ed.D; Mount Vernon Nazarene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8583-E126-4400-9A0F-A6AEE232E98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10/29/15    OCTEO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Pamela M. Owen, Ed.D; Mount Vernon Nazarene University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8583-E126-4400-9A0F-A6AEE232E9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10/29/15    OCTEO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Pamela M. Owen, Ed.D; Mount Vernon Nazarene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8583-E126-4400-9A0F-A6AEE232E9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10/29/15    OCTEO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Pamela M. Owen, Ed.D; Mount Vernon Nazarene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8583-E126-4400-9A0F-A6AEE232E9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10/29/15    OCTEO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Pamela M. Owen, Ed.D; Mount Vernon Nazarene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8583-E126-4400-9A0F-A6AEE232E98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10/29/15    OCTEO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Pamela M. Owen, Ed.D; Mount Vernon Nazarene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8583-E126-4400-9A0F-A6AEE232E98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10/29/15    OCTEO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Pamela M. Owen, Ed.D; Mount Vernon Nazarene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7E68583-E126-4400-9A0F-A6AEE232E98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4.xml"/><Relationship Id="rId2" Type="http://schemas.openxmlformats.org/officeDocument/2006/relationships/diagramData" Target="../diagrams/data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4.xml"/><Relationship Id="rId2" Type="http://schemas.openxmlformats.org/officeDocument/2006/relationships/diagramData" Target="../diagrams/data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7" Type="http://schemas.openxmlformats.org/officeDocument/2006/relationships/diagramData" Target="../diagrams/data4.xml"/><Relationship Id="rId8" Type="http://schemas.openxmlformats.org/officeDocument/2006/relationships/diagramLayout" Target="../diagrams/layout4.xml"/><Relationship Id="rId9" Type="http://schemas.openxmlformats.org/officeDocument/2006/relationships/diagramQuickStyle" Target="../diagrams/quickStyle4.xml"/><Relationship Id="rId10" Type="http://schemas.openxmlformats.org/officeDocument/2006/relationships/diagramColors" Target="../diagrams/colors4.xml"/><Relationship Id="rId11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524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Early Childhood Teacher Educators Building Capacities in Future Teacher Leaders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057400"/>
            <a:ext cx="7772400" cy="396240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US" sz="9600" dirty="0" smtClean="0"/>
              <a:t>--</a:t>
            </a:r>
            <a:r>
              <a:rPr lang="en-US" sz="9600" dirty="0" smtClean="0"/>
              <a:t>Pamela </a:t>
            </a:r>
            <a:r>
              <a:rPr lang="en-US" sz="9600" dirty="0"/>
              <a:t>Owen, </a:t>
            </a:r>
            <a:r>
              <a:rPr lang="en-US" sz="9600" dirty="0" err="1" smtClean="0"/>
              <a:t>Ed</a:t>
            </a:r>
            <a:r>
              <a:rPr lang="en-US" sz="9600" dirty="0" err="1" smtClean="0"/>
              <a:t>.D</a:t>
            </a:r>
            <a:r>
              <a:rPr lang="en-US" sz="9600" dirty="0"/>
              <a:t>., Mount Vernon Nazarene </a:t>
            </a:r>
            <a:r>
              <a:rPr lang="en-US" sz="9600" dirty="0" smtClean="0"/>
              <a:t>University</a:t>
            </a:r>
          </a:p>
          <a:p>
            <a:pPr algn="l"/>
            <a:r>
              <a:rPr lang="en-US" sz="9600" dirty="0" smtClean="0"/>
              <a:t>--</a:t>
            </a:r>
            <a:r>
              <a:rPr lang="en-US" sz="9600" dirty="0" err="1" smtClean="0"/>
              <a:t>Krishana</a:t>
            </a:r>
            <a:r>
              <a:rPr lang="en-US" sz="9600" dirty="0" smtClean="0"/>
              <a:t> </a:t>
            </a:r>
            <a:r>
              <a:rPr lang="en-US" sz="9600" dirty="0"/>
              <a:t>White, </a:t>
            </a:r>
            <a:r>
              <a:rPr lang="en-US" sz="9600" dirty="0" smtClean="0"/>
              <a:t>M.Ed., </a:t>
            </a:r>
            <a:r>
              <a:rPr lang="en-US" sz="9600" dirty="0"/>
              <a:t>Mount Vernon Nazarene </a:t>
            </a:r>
            <a:endParaRPr lang="en-US" sz="9600" dirty="0" smtClean="0"/>
          </a:p>
          <a:p>
            <a:pPr algn="l"/>
            <a:r>
              <a:rPr lang="en-US" sz="9600" dirty="0"/>
              <a:t> </a:t>
            </a:r>
            <a:r>
              <a:rPr lang="en-US" sz="9600" dirty="0" smtClean="0"/>
              <a:t>   University</a:t>
            </a:r>
            <a:endParaRPr lang="en-US" sz="9600" dirty="0"/>
          </a:p>
          <a:p>
            <a:pPr algn="l"/>
            <a:r>
              <a:rPr lang="en-US" sz="9600" dirty="0" smtClean="0"/>
              <a:t>--Mary </a:t>
            </a:r>
            <a:r>
              <a:rPr lang="en-US" sz="9600" dirty="0"/>
              <a:t>Barbara </a:t>
            </a:r>
            <a:r>
              <a:rPr lang="en-US" sz="9600" dirty="0" err="1"/>
              <a:t>Trube</a:t>
            </a:r>
            <a:r>
              <a:rPr lang="en-US" sz="9600" dirty="0"/>
              <a:t>, </a:t>
            </a:r>
            <a:r>
              <a:rPr lang="en-US" sz="9600" dirty="0" err="1"/>
              <a:t>Ed.D</a:t>
            </a:r>
            <a:r>
              <a:rPr lang="en-US" sz="9600" dirty="0"/>
              <a:t>., Ohio University, Chillicothe </a:t>
            </a:r>
            <a:r>
              <a:rPr lang="en-US" sz="9600" dirty="0" smtClean="0"/>
              <a:t>  </a:t>
            </a:r>
          </a:p>
          <a:p>
            <a:pPr algn="l"/>
            <a:r>
              <a:rPr lang="en-US" sz="9600" dirty="0" smtClean="0"/>
              <a:t>--Laurie </a:t>
            </a:r>
            <a:r>
              <a:rPr lang="en-US" sz="9600" dirty="0"/>
              <a:t>Katz, Ph.D., </a:t>
            </a:r>
            <a:r>
              <a:rPr lang="en-US" sz="9600" dirty="0" smtClean="0"/>
              <a:t>with Michele Sanderson, The </a:t>
            </a:r>
            <a:r>
              <a:rPr lang="en-US" sz="9600" dirty="0"/>
              <a:t>Ohio </a:t>
            </a:r>
            <a:endParaRPr lang="en-US" sz="9600" dirty="0" smtClean="0"/>
          </a:p>
          <a:p>
            <a:pPr algn="l"/>
            <a:r>
              <a:rPr lang="en-US" sz="9600" dirty="0"/>
              <a:t> </a:t>
            </a:r>
            <a:r>
              <a:rPr lang="en-US" sz="9600" dirty="0" smtClean="0"/>
              <a:t>   </a:t>
            </a:r>
            <a:r>
              <a:rPr lang="en-US" sz="9600" dirty="0" smtClean="0"/>
              <a:t>State University</a:t>
            </a:r>
            <a:endParaRPr lang="en-US" sz="9600" dirty="0"/>
          </a:p>
          <a:p>
            <a:pPr algn="l"/>
            <a:r>
              <a:rPr lang="en-US" sz="9600" dirty="0" smtClean="0"/>
              <a:t>--William </a:t>
            </a:r>
            <a:r>
              <a:rPr lang="en-US" sz="9600" dirty="0"/>
              <a:t>Mosier, Ph.D., Wright State </a:t>
            </a:r>
            <a:r>
              <a:rPr lang="en-US" sz="9600" dirty="0" smtClean="0"/>
              <a:t>University</a:t>
            </a:r>
            <a:endParaRPr lang="en-US" sz="9600" u="sng" dirty="0" smtClean="0"/>
          </a:p>
          <a:p>
            <a:pPr algn="l"/>
            <a:endParaRPr lang="en-US" u="sng" dirty="0"/>
          </a:p>
          <a:p>
            <a:pPr algn="l"/>
            <a:endParaRPr lang="en-US" sz="4100" dirty="0" smtClean="0">
              <a:solidFill>
                <a:srgbClr val="FF0000"/>
              </a:solidFill>
            </a:endParaRPr>
          </a:p>
          <a:p>
            <a:pPr algn="l"/>
            <a:r>
              <a:rPr lang="en-US" sz="12800" dirty="0" smtClean="0">
                <a:solidFill>
                  <a:srgbClr val="FF0000"/>
                </a:solidFill>
              </a:rPr>
              <a:t>OAECTE members</a:t>
            </a:r>
            <a:endParaRPr lang="en-US" sz="128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772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600200"/>
            <a:ext cx="7408333" cy="4525963"/>
          </a:xfrm>
        </p:spPr>
        <p:txBody>
          <a:bodyPr>
            <a:normAutofit/>
          </a:bodyPr>
          <a:lstStyle/>
          <a:p>
            <a:r>
              <a:rPr lang="en-US" dirty="0"/>
              <a:t>The preschool experience is grounded in DAP. This field is a three hour </a:t>
            </a:r>
            <a:r>
              <a:rPr lang="en-US" dirty="0" smtClean="0"/>
              <a:t>block </a:t>
            </a:r>
            <a:r>
              <a:rPr lang="en-US" dirty="0"/>
              <a:t>of time in the preschool classroom for 15 weeks. Several assignments and procedures are </a:t>
            </a:r>
            <a:r>
              <a:rPr lang="en-US" dirty="0" smtClean="0"/>
              <a:t>in </a:t>
            </a:r>
            <a:r>
              <a:rPr lang="en-US" dirty="0"/>
              <a:t>place to promote the vision of teacher leadership. </a:t>
            </a:r>
            <a:endParaRPr lang="en-US" dirty="0" smtClean="0"/>
          </a:p>
          <a:p>
            <a:pPr marL="301943" lvl="1" indent="0">
              <a:buNone/>
            </a:pPr>
            <a:r>
              <a:rPr lang="en-US" b="1" dirty="0" smtClean="0"/>
              <a:t>		1. Journaling grounded in the Five Guidelines of DAP</a:t>
            </a:r>
          </a:p>
          <a:p>
            <a:pPr marL="301943" lvl="1" indent="0">
              <a:buNone/>
            </a:pPr>
            <a:r>
              <a:rPr lang="en-US" b="1" dirty="0" smtClean="0"/>
              <a:t>		2. Collaborative Planning &amp; Teaching</a:t>
            </a:r>
            <a:endParaRPr lang="en-US" b="1" dirty="0"/>
          </a:p>
          <a:p>
            <a:endParaRPr lang="en-US" dirty="0" smtClean="0"/>
          </a:p>
          <a:p>
            <a:r>
              <a:rPr lang="en-US" dirty="0" smtClean="0"/>
              <a:t>I </a:t>
            </a:r>
            <a:r>
              <a:rPr lang="en-US" dirty="0"/>
              <a:t>am using this experience to attempt to help them see themselves as professionals. Embedded in </a:t>
            </a:r>
            <a:r>
              <a:rPr lang="en-US" dirty="0" smtClean="0"/>
              <a:t>that </a:t>
            </a:r>
            <a:r>
              <a:rPr lang="en-US" dirty="0"/>
              <a:t>vision is leadership.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80872"/>
          </a:xfrm>
        </p:spPr>
        <p:txBody>
          <a:bodyPr/>
          <a:lstStyle/>
          <a:p>
            <a:r>
              <a:rPr lang="en-US" dirty="0" smtClean="0"/>
              <a:t>Preschool Field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10/29/15    OCTEO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Pamela M. Owen, Ed.D; Mount Vernon Nazarene University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968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Journaling Strategy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Domain </a:t>
            </a:r>
            <a:r>
              <a:rPr lang="en-US" dirty="0"/>
              <a:t>3 of the TLMS states that, “The </a:t>
            </a:r>
            <a:r>
              <a:rPr lang="en-US" dirty="0" smtClean="0"/>
              <a:t>teacher </a:t>
            </a:r>
            <a:r>
              <a:rPr lang="en-US" dirty="0"/>
              <a:t>leader understands the </a:t>
            </a:r>
            <a:r>
              <a:rPr lang="en-US" b="1" u="sng" dirty="0"/>
              <a:t>evolving nature of teaching and learning, </a:t>
            </a:r>
            <a:r>
              <a:rPr lang="en-US" b="1" u="sng" dirty="0" smtClean="0"/>
              <a:t>established </a:t>
            </a:r>
            <a:r>
              <a:rPr lang="en-US" b="1" u="sng" dirty="0"/>
              <a:t>and emerging technologies, and the school community</a:t>
            </a:r>
            <a:r>
              <a:rPr lang="en-US" dirty="0"/>
              <a:t>. The teacher leader </a:t>
            </a:r>
            <a:r>
              <a:rPr lang="en-US" dirty="0" smtClean="0"/>
              <a:t>uses </a:t>
            </a:r>
            <a:r>
              <a:rPr lang="en-US" dirty="0"/>
              <a:t>this knowledge to promote, design, and facilitate job-embedded professional learning </a:t>
            </a:r>
            <a:r>
              <a:rPr lang="en-US" dirty="0" smtClean="0"/>
              <a:t>aligned </a:t>
            </a:r>
            <a:r>
              <a:rPr lang="en-US" dirty="0"/>
              <a:t>with school improvement goals.” 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898517114"/>
              </p:ext>
            </p:extLst>
          </p:nvPr>
        </p:nvGraphicFramePr>
        <p:xfrm>
          <a:off x="4645152" y="2679192"/>
          <a:ext cx="3822192" cy="3447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10/29/15    OCTEO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Pamela M. Owen, Ed.D; Mount Vernon Nazarene University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853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/>
              <a:t>The observations and </a:t>
            </a:r>
            <a:br>
              <a:rPr lang="en-US" sz="2800" dirty="0"/>
            </a:br>
            <a:r>
              <a:rPr lang="en-US" sz="2800" dirty="0"/>
              <a:t>journal entries also “facilitates professional learning among colleagues,” domain 3c.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730077229"/>
              </p:ext>
            </p:extLst>
          </p:nvPr>
        </p:nvGraphicFramePr>
        <p:xfrm>
          <a:off x="676655" y="2679192"/>
          <a:ext cx="3822192" cy="3447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Feedback is given </a:t>
            </a:r>
            <a:r>
              <a:rPr lang="en-US" dirty="0" smtClean="0"/>
              <a:t>to </a:t>
            </a:r>
            <a:r>
              <a:rPr lang="en-US" dirty="0"/>
              <a:t>the candidate by the university </a:t>
            </a:r>
            <a:r>
              <a:rPr lang="en-US" dirty="0" smtClean="0"/>
              <a:t>supervisor; the </a:t>
            </a:r>
            <a:r>
              <a:rPr lang="en-US" dirty="0"/>
              <a:t>classroom </a:t>
            </a:r>
            <a:r>
              <a:rPr lang="en-US" dirty="0" smtClean="0"/>
              <a:t>teacher </a:t>
            </a:r>
            <a:r>
              <a:rPr lang="en-US" dirty="0"/>
              <a:t>is aware of the interaction. </a:t>
            </a:r>
            <a:r>
              <a:rPr lang="en-US" b="1" dirty="0"/>
              <a:t>This triangulation promotes learning and creates a teaching </a:t>
            </a:r>
            <a:r>
              <a:rPr lang="en-US" b="1" dirty="0" smtClean="0"/>
              <a:t>team</a:t>
            </a:r>
            <a:r>
              <a:rPr lang="en-US" b="1" dirty="0"/>
              <a:t>. </a:t>
            </a:r>
            <a:r>
              <a:rPr lang="en-US" dirty="0"/>
              <a:t>It provides the foundation for further collaborative work that </a:t>
            </a:r>
            <a:r>
              <a:rPr lang="en-US" dirty="0" smtClean="0"/>
              <a:t>is included </a:t>
            </a:r>
            <a:r>
              <a:rPr lang="en-US" dirty="0"/>
              <a:t>in the field. </a:t>
            </a:r>
          </a:p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10/29/15    OCTEO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Pamela M. Owen, Ed.D; Mount Vernon Nazarene University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096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Collaborative Planning and Teaching Strategy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676655" y="1752600"/>
            <a:ext cx="3822192" cy="43738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Candidates use this emerging understanding of the nature of teaching and learning to begin their </a:t>
            </a:r>
            <a:r>
              <a:rPr lang="en-US" dirty="0" smtClean="0"/>
              <a:t>work </a:t>
            </a:r>
            <a:r>
              <a:rPr lang="en-US" dirty="0"/>
              <a:t>to </a:t>
            </a:r>
            <a:r>
              <a:rPr lang="en-US" b="1" dirty="0"/>
              <a:t>design curriculum that is team-based </a:t>
            </a:r>
            <a:r>
              <a:rPr lang="en-US" dirty="0"/>
              <a:t>(university supervisor, cooperating teacher, </a:t>
            </a:r>
            <a:r>
              <a:rPr lang="en-US" dirty="0" smtClean="0"/>
              <a:t>preschool </a:t>
            </a:r>
            <a:r>
              <a:rPr lang="en-US" dirty="0"/>
              <a:t>classroom teacher, and peers) and aligned with the Ohio Early Learning Standards and </a:t>
            </a:r>
            <a:r>
              <a:rPr lang="en-US" dirty="0" smtClean="0"/>
              <a:t>the </a:t>
            </a:r>
            <a:r>
              <a:rPr lang="en-US" dirty="0"/>
              <a:t>specific school goals (Domain 3a). 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4645152" y="1828800"/>
            <a:ext cx="3822192" cy="42976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 smtClean="0"/>
              <a:t>LESSON PLANNING</a:t>
            </a:r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procedures we use creates a process that ultimately </a:t>
            </a:r>
            <a:r>
              <a:rPr lang="en-US" dirty="0" smtClean="0"/>
              <a:t>leads </a:t>
            </a:r>
            <a:r>
              <a:rPr lang="en-US" dirty="0"/>
              <a:t>to meeting </a:t>
            </a:r>
            <a:r>
              <a:rPr lang="en-US" b="1" dirty="0" smtClean="0"/>
              <a:t>Domain </a:t>
            </a:r>
            <a:r>
              <a:rPr lang="en-US" b="1" dirty="0"/>
              <a:t>3e, to “work with colleagues to collect, analyze, and disseminate data </a:t>
            </a:r>
            <a:r>
              <a:rPr lang="en-US" b="1" dirty="0" smtClean="0"/>
              <a:t>related </a:t>
            </a:r>
            <a:r>
              <a:rPr lang="en-US" b="1" dirty="0"/>
              <a:t>to the quality of professional learning and its effect on teaching and student learning.”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10/29/15    OCTEO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Pamela M. Owen, Ed.D; Mount Vernon Nazarene University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231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6938704"/>
              </p:ext>
            </p:extLst>
          </p:nvPr>
        </p:nvGraphicFramePr>
        <p:xfrm>
          <a:off x="872067" y="1981200"/>
          <a:ext cx="7408333" cy="4144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447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100" dirty="0"/>
              <a:t>Domain 3g, </a:t>
            </a:r>
            <a:r>
              <a:rPr lang="en-US" sz="3100" dirty="0" smtClean="0"/>
              <a:t>“</a:t>
            </a:r>
            <a:r>
              <a:rPr lang="en-US" sz="3100" dirty="0"/>
              <a:t>provides constructive feedback to colleagues to strengthen teaching practice and improve </a:t>
            </a:r>
            <a:r>
              <a:rPr lang="en-US" sz="3100" dirty="0" smtClean="0"/>
              <a:t>student </a:t>
            </a:r>
            <a:r>
              <a:rPr lang="en-US" sz="3100" dirty="0"/>
              <a:t>learning.” 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176481635"/>
              </p:ext>
            </p:extLst>
          </p:nvPr>
        </p:nvGraphicFramePr>
        <p:xfrm>
          <a:off x="1385693" y="2340113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10/29/15    OCTEO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Pamela M. Owen, Ed.D; Mount Vernon Nazarene University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03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447800"/>
            <a:ext cx="7408333" cy="4678363"/>
          </a:xfrm>
        </p:spPr>
        <p:txBody>
          <a:bodyPr>
            <a:noAutofit/>
          </a:bodyPr>
          <a:lstStyle/>
          <a:p>
            <a:r>
              <a:rPr lang="en-US" sz="2800" dirty="0" smtClean="0"/>
              <a:t>When </a:t>
            </a:r>
            <a:r>
              <a:rPr lang="en-US" sz="2800" dirty="0"/>
              <a:t>the </a:t>
            </a:r>
            <a:r>
              <a:rPr lang="en-US" sz="2800" dirty="0" smtClean="0"/>
              <a:t>candidates </a:t>
            </a:r>
            <a:r>
              <a:rPr lang="en-US" sz="2800" dirty="0"/>
              <a:t>learn to value this process this practice will more naturally flow from them and </a:t>
            </a:r>
            <a:r>
              <a:rPr lang="en-US" sz="2800" dirty="0" smtClean="0"/>
              <a:t>hopefully </a:t>
            </a:r>
            <a:r>
              <a:rPr lang="en-US" sz="2800" b="1" dirty="0"/>
              <a:t>they will more easily transition into a role of teacher </a:t>
            </a:r>
            <a:r>
              <a:rPr lang="en-US" sz="2800" b="1" dirty="0" smtClean="0"/>
              <a:t>leader</a:t>
            </a:r>
            <a:r>
              <a:rPr lang="en-US" sz="2800" dirty="0" smtClean="0"/>
              <a:t>.</a:t>
            </a:r>
            <a:endParaRPr lang="en-US" sz="2800" dirty="0"/>
          </a:p>
          <a:p>
            <a:r>
              <a:rPr lang="en-US" sz="2000" dirty="0"/>
              <a:t>The preschool field, as a whole, also meets Domain 4, “Facilitating Improvements in Instruction </a:t>
            </a:r>
            <a:r>
              <a:rPr lang="en-US" sz="2000" dirty="0" smtClean="0"/>
              <a:t>and </a:t>
            </a:r>
            <a:r>
              <a:rPr lang="en-US" sz="2000" dirty="0"/>
              <a:t>Student Learning</a:t>
            </a:r>
            <a:r>
              <a:rPr lang="en-US" sz="2000" dirty="0" smtClean="0"/>
              <a:t>.  The </a:t>
            </a:r>
            <a:r>
              <a:rPr lang="en-US" sz="2000" dirty="0"/>
              <a:t>teacher leader demonstrates a deep understanding of the teaching and </a:t>
            </a:r>
            <a:r>
              <a:rPr lang="en-US" sz="2000" dirty="0" smtClean="0"/>
              <a:t>learning </a:t>
            </a:r>
            <a:r>
              <a:rPr lang="en-US" sz="2000" dirty="0"/>
              <a:t>processes and uses this knowledge to advance the professional skills of colleagues by </a:t>
            </a:r>
            <a:r>
              <a:rPr lang="en-US" sz="2000" dirty="0" smtClean="0"/>
              <a:t>being </a:t>
            </a:r>
            <a:r>
              <a:rPr lang="en-US" sz="2000" dirty="0"/>
              <a:t>a continuous learner and modeling reflective practice based on student results. The teacher </a:t>
            </a:r>
            <a:r>
              <a:rPr lang="en-US" sz="2000" dirty="0" smtClean="0"/>
              <a:t>leader </a:t>
            </a:r>
            <a:r>
              <a:rPr lang="en-US" sz="2000" dirty="0"/>
              <a:t>works collaboratively with colleagues to ensure instructional practices are aligned to a </a:t>
            </a:r>
            <a:r>
              <a:rPr lang="en-US" sz="2000" dirty="0" smtClean="0"/>
              <a:t>shared </a:t>
            </a:r>
            <a:r>
              <a:rPr lang="en-US" sz="2000" dirty="0"/>
              <a:t>vision, mission, and goals.”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10/29/15    OCTEO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Pamela M. Owen, Ed.D; Mount Vernon Nazarene University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174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It is understood that these are beginning teachers who are barely connecting to their profession. </a:t>
            </a:r>
            <a:endParaRPr lang="en-US" dirty="0" smtClean="0"/>
          </a:p>
          <a:p>
            <a:r>
              <a:rPr lang="en-US" dirty="0" smtClean="0"/>
              <a:t>However</a:t>
            </a:r>
            <a:r>
              <a:rPr lang="en-US" dirty="0"/>
              <a:t>, these strategies are effective in enhancing teacher leadership behaviors among our </a:t>
            </a:r>
            <a:r>
              <a:rPr lang="en-US" dirty="0" smtClean="0"/>
              <a:t>candidates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Our </a:t>
            </a:r>
            <a:r>
              <a:rPr lang="en-US" dirty="0"/>
              <a:t>desire to promote teacher leadership could be strengthened by making direct </a:t>
            </a:r>
            <a:r>
              <a:rPr lang="en-US" dirty="0" smtClean="0"/>
              <a:t>connection </a:t>
            </a:r>
            <a:r>
              <a:rPr lang="en-US" dirty="0"/>
              <a:t>to the TLMS within the assignments. </a:t>
            </a:r>
            <a:endParaRPr lang="en-US" dirty="0" smtClean="0"/>
          </a:p>
          <a:p>
            <a:r>
              <a:rPr lang="en-US" dirty="0" smtClean="0"/>
              <a:t>More </a:t>
            </a:r>
            <a:r>
              <a:rPr lang="en-US" dirty="0"/>
              <a:t>discussion about teacher leadership </a:t>
            </a:r>
            <a:r>
              <a:rPr lang="en-US" dirty="0" smtClean="0"/>
              <a:t>would </a:t>
            </a:r>
            <a:r>
              <a:rPr lang="en-US" dirty="0"/>
              <a:t>also help the candidates make stronger connections to their profession and practice thus </a:t>
            </a:r>
            <a:r>
              <a:rPr lang="en-US" dirty="0" smtClean="0"/>
              <a:t>improving </a:t>
            </a:r>
            <a:r>
              <a:rPr lang="en-US" dirty="0"/>
              <a:t>their focus regarding their professional vision.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10/29/15    OCTEO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Pamela M. Owen, Ed.D; Mount Vernon Nazarene University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05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discuss </a:t>
            </a:r>
            <a:r>
              <a:rPr lang="en-US" dirty="0"/>
              <a:t>strategies and practices used in Early Childhood Education teacher preparation programs </a:t>
            </a:r>
            <a:r>
              <a:rPr lang="en-US" b="1" dirty="0" smtClean="0"/>
              <a:t>to </a:t>
            </a:r>
            <a:r>
              <a:rPr lang="en-US" b="1" dirty="0"/>
              <a:t>develop </a:t>
            </a:r>
            <a:r>
              <a:rPr lang="en-US" b="1" dirty="0" smtClean="0"/>
              <a:t>teacher leadership </a:t>
            </a:r>
            <a:r>
              <a:rPr lang="en-US" b="1" dirty="0"/>
              <a:t>skills in pre-service teachers.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Purpose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10/29/15    OCTEO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Pamela M. Owen, Ed.D; Mount Vernon Nazarene University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365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362200"/>
            <a:ext cx="7408333" cy="3763963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sz="3000" dirty="0" smtClean="0"/>
              <a:t>“</a:t>
            </a:r>
            <a:r>
              <a:rPr lang="en-US" sz="3000" dirty="0"/>
              <a:t>the process by which teachers…</a:t>
            </a:r>
            <a:r>
              <a:rPr lang="en-US" sz="3000" b="1" dirty="0"/>
              <a:t>influence their colleagues, principals, and other members of the school community </a:t>
            </a:r>
            <a:r>
              <a:rPr lang="en-US" sz="3000" dirty="0"/>
              <a:t>to improve teaching and learning practices with the aim of increased student learning and achievement” (</a:t>
            </a:r>
            <a:r>
              <a:rPr lang="en-US" sz="3000" dirty="0" err="1"/>
              <a:t>n.d.</a:t>
            </a:r>
            <a:r>
              <a:rPr lang="en-US" sz="3000" dirty="0"/>
              <a:t>, p. 10). </a:t>
            </a:r>
            <a:endParaRPr lang="en-US" sz="3000" dirty="0" smtClean="0"/>
          </a:p>
          <a:p>
            <a:r>
              <a:rPr lang="en-US" sz="3000" dirty="0" smtClean="0"/>
              <a:t>In </a:t>
            </a:r>
            <a:r>
              <a:rPr lang="en-US" sz="3000" dirty="0"/>
              <a:t>2008, individuals from five states, including Ohio, formed the Teacher Leadership </a:t>
            </a:r>
            <a:r>
              <a:rPr lang="en-US" sz="3000" dirty="0" smtClean="0"/>
              <a:t> </a:t>
            </a:r>
            <a:r>
              <a:rPr lang="en-US" sz="3000" dirty="0"/>
              <a:t>Exploratory Consortium.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Teacher Leadership: Defined by the Teacher Leadership Exploratory </a:t>
            </a:r>
            <a:r>
              <a:rPr lang="en-US" dirty="0" smtClean="0"/>
              <a:t>    Consortium 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10/29/15    OCTEO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Pamela M. Owen, Ed.D; Mount Vernon Nazarene University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659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638800"/>
          </a:xfrm>
        </p:spPr>
        <p:txBody>
          <a:bodyPr>
            <a:noAutofit/>
          </a:bodyPr>
          <a:lstStyle/>
          <a:p>
            <a:r>
              <a:rPr lang="en-US" sz="2400" dirty="0" smtClean="0"/>
              <a:t>Domain </a:t>
            </a:r>
            <a:r>
              <a:rPr lang="en-US" sz="2400" dirty="0"/>
              <a:t>I: Fostering a Collaborative Culture to Support Educator Development and Student Learning </a:t>
            </a:r>
          </a:p>
          <a:p>
            <a:r>
              <a:rPr lang="en-US" sz="2400" dirty="0">
                <a:solidFill>
                  <a:srgbClr val="FF0000"/>
                </a:solidFill>
              </a:rPr>
              <a:t>Domain II: Accessing and Using Research to Improve Practice and Student Learning </a:t>
            </a:r>
          </a:p>
          <a:p>
            <a:r>
              <a:rPr lang="en-US" sz="2400" dirty="0"/>
              <a:t>Domain III: Promoting Professional Learning for Continuous Improvement </a:t>
            </a:r>
          </a:p>
          <a:p>
            <a:r>
              <a:rPr lang="en-US" sz="2400" dirty="0">
                <a:solidFill>
                  <a:srgbClr val="FF0000"/>
                </a:solidFill>
              </a:rPr>
              <a:t>Domain IV: Facilitating Improvements in Instruction and Student Learning </a:t>
            </a:r>
          </a:p>
          <a:p>
            <a:r>
              <a:rPr lang="en-US" sz="2400" dirty="0"/>
              <a:t>Domain V: Promoting the Use of Assessments and Data for School and District Improvement </a:t>
            </a:r>
          </a:p>
          <a:p>
            <a:r>
              <a:rPr lang="en-US" sz="2400" dirty="0">
                <a:solidFill>
                  <a:srgbClr val="FF0000"/>
                </a:solidFill>
              </a:rPr>
              <a:t>Domain VI: Improving Outreach and Collaboration with Families and Community </a:t>
            </a:r>
          </a:p>
          <a:p>
            <a:r>
              <a:rPr lang="en-US" sz="2400" dirty="0"/>
              <a:t>Domain VII: Advocating for Student Learning and the Profession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Teacher Leadership Standards</a:t>
            </a:r>
            <a:endParaRPr lang="en-US" sz="2800" b="1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10/29/15    OCTEO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Pamela M. Owen, </a:t>
            </a:r>
            <a:r>
              <a:rPr lang="en-US" dirty="0" err="1" smtClean="0"/>
              <a:t>Ed.D</a:t>
            </a:r>
            <a:r>
              <a:rPr lang="en-US" dirty="0" smtClean="0"/>
              <a:t>; Mount Vernon Nazarene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584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524000"/>
            <a:ext cx="7408333" cy="4602163"/>
          </a:xfrm>
        </p:spPr>
        <p:txBody>
          <a:bodyPr>
            <a:normAutofit fontScale="92500"/>
          </a:bodyPr>
          <a:lstStyle/>
          <a:p>
            <a:r>
              <a:rPr lang="en-US" sz="2800" dirty="0"/>
              <a:t>Early Childhood </a:t>
            </a:r>
            <a:r>
              <a:rPr lang="en-US" sz="2800" b="1" dirty="0"/>
              <a:t>teacher educators intentionally plan </a:t>
            </a:r>
            <a:r>
              <a:rPr lang="en-US" sz="2800" dirty="0"/>
              <a:t>for and employ strategies and practices to promote pre-service teachers’ leadership skills in programs of teacher preparation. </a:t>
            </a:r>
            <a:endParaRPr lang="en-US" sz="2800" dirty="0" smtClean="0"/>
          </a:p>
          <a:p>
            <a:endParaRPr lang="en-US" dirty="0" smtClean="0"/>
          </a:p>
          <a:p>
            <a:r>
              <a:rPr lang="en-US" sz="2800" dirty="0" smtClean="0"/>
              <a:t>Pre-service </a:t>
            </a:r>
            <a:r>
              <a:rPr lang="en-US" sz="2800" dirty="0"/>
              <a:t>teachers are prepared for their future roles as teacher leaders in order that </a:t>
            </a:r>
            <a:r>
              <a:rPr lang="en-US" sz="2800" b="1" dirty="0"/>
              <a:t>they develop skills </a:t>
            </a:r>
            <a:r>
              <a:rPr lang="en-US" sz="2800" dirty="0"/>
              <a:t>of communication, collaboration, reflective practice, appreciative inquiry, peer mentoring, and/or action research.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</a:t>
            </a:r>
            <a:r>
              <a:rPr lang="en-US" dirty="0" smtClean="0"/>
              <a:t>Propose </a:t>
            </a:r>
            <a:r>
              <a:rPr lang="en-US" dirty="0" smtClean="0"/>
              <a:t>that…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10/29/15    OCTEO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Pamela M. Owen, Ed.D; Mount Vernon Nazarene University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08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981200"/>
            <a:ext cx="7408333" cy="4144963"/>
          </a:xfrm>
        </p:spPr>
        <p:txBody>
          <a:bodyPr>
            <a:normAutofit fontScale="92500" lnSpcReduction="20000"/>
          </a:bodyPr>
          <a:lstStyle/>
          <a:p>
            <a:r>
              <a:rPr lang="en-US" sz="3200" b="1" dirty="0"/>
              <a:t>E</a:t>
            </a:r>
            <a:r>
              <a:rPr lang="en-US" sz="3200" b="1" dirty="0" smtClean="0"/>
              <a:t>arly </a:t>
            </a:r>
            <a:r>
              <a:rPr lang="en-US" sz="3200" b="1" dirty="0"/>
              <a:t>childhood teacher educators may adapt and integrate </a:t>
            </a:r>
            <a:r>
              <a:rPr lang="en-US" sz="3200" dirty="0"/>
              <a:t>the seven dimensions of teacher leadership set out in the Teacher Leader Model Standards </a:t>
            </a:r>
            <a:r>
              <a:rPr lang="en-US" sz="3200" dirty="0" smtClean="0"/>
              <a:t>a</a:t>
            </a:r>
            <a:r>
              <a:rPr lang="en-US" sz="3200" dirty="0" smtClean="0"/>
              <a:t>s our </a:t>
            </a:r>
            <a:r>
              <a:rPr lang="en-US" sz="3200" dirty="0"/>
              <a:t>institutions for teacher preparation (e.g. universities, school districts, agencies) move toward the clinical model with </a:t>
            </a:r>
            <a:r>
              <a:rPr lang="en-US" sz="3200" b="1" dirty="0"/>
              <a:t>strong partnerships and professional learning communities</a:t>
            </a:r>
            <a:r>
              <a:rPr lang="en-US" sz="3200" dirty="0"/>
              <a:t>, (</a:t>
            </a:r>
            <a:r>
              <a:rPr lang="en-US" sz="3200" dirty="0"/>
              <a:t>Teacher Leadership Exploratory Consortium, 2008).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Need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10/29/15    OCTEO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Pamela M. Owen, Ed.D; Mount Vernon Nazarene University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446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Creating </a:t>
            </a:r>
            <a:r>
              <a:rPr lang="en-US" sz="3200" b="1" dirty="0"/>
              <a:t>awareness of these standards </a:t>
            </a:r>
            <a:r>
              <a:rPr lang="en-US" sz="3200" dirty="0"/>
              <a:t>helps to build capacities for leadership(knowledge, skills, sense of self) in future Teacher Leaders</a:t>
            </a:r>
            <a:r>
              <a:rPr lang="en-US" sz="3200" dirty="0" smtClean="0"/>
              <a:t>.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 smtClean="0"/>
              <a:t>You can identify and </a:t>
            </a:r>
            <a:r>
              <a:rPr lang="en-US" sz="3200" b="1" dirty="0" smtClean="0"/>
              <a:t>adapt our strategies </a:t>
            </a:r>
            <a:r>
              <a:rPr lang="en-US" sz="3200" dirty="0" smtClean="0"/>
              <a:t>appropriate at the ECE level to additional licensure areas.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Our Examples</a:t>
            </a:r>
            <a:br>
              <a:rPr lang="en-US" dirty="0" smtClean="0"/>
            </a:br>
            <a:r>
              <a:rPr lang="en-US" dirty="0" smtClean="0"/>
              <a:t>Our Hope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10/29/15    OCTEO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Pamela M. Owen, Ed.D; Mount Vernon Nazarene University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352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72067" y="2286000"/>
            <a:ext cx="7408333" cy="38401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These standards have indeed </a:t>
            </a:r>
            <a:r>
              <a:rPr lang="en-US" b="1" dirty="0"/>
              <a:t>caused me to wonder </a:t>
            </a:r>
            <a:r>
              <a:rPr lang="en-US" dirty="0"/>
              <a:t>how I encourage my teacher candidates to become teacher leaders.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TLMS are </a:t>
            </a:r>
            <a:r>
              <a:rPr lang="en-US" b="1" dirty="0"/>
              <a:t>literally cross-walked </a:t>
            </a:r>
            <a:r>
              <a:rPr lang="en-US" dirty="0"/>
              <a:t>with other standards as well as simply reflecting standards of various SPAs. I can see the influence of the NAEYC standards. </a:t>
            </a:r>
            <a:endParaRPr lang="en-US" dirty="0" smtClean="0"/>
          </a:p>
          <a:p>
            <a:r>
              <a:rPr lang="en-US" dirty="0"/>
              <a:t>Thus, several assignments, projects, and strategies I </a:t>
            </a:r>
            <a:r>
              <a:rPr lang="en-US" b="1" dirty="0"/>
              <a:t>currently use do indeed promote leadership </a:t>
            </a:r>
            <a:r>
              <a:rPr lang="en-US" dirty="0"/>
              <a:t>and I will share those ideas here.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66672"/>
          </a:xfrm>
        </p:spPr>
        <p:txBody>
          <a:bodyPr>
            <a:normAutofit/>
          </a:bodyPr>
          <a:lstStyle/>
          <a:p>
            <a:pPr algn="r"/>
            <a:r>
              <a:rPr lang="en-US" sz="3200" dirty="0"/>
              <a:t>Teacher Leader Model Standards (TLMS) were designed for the purpose of promoting teacher leadership and dialogue.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10/29/15    OCTEO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Pamela M. Owen, Ed.D; Mount Vernon Nazarene University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299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295400"/>
            <a:ext cx="7408333" cy="4830763"/>
          </a:xfrm>
        </p:spPr>
        <p:txBody>
          <a:bodyPr>
            <a:normAutofit fontScale="92500"/>
          </a:bodyPr>
          <a:lstStyle/>
          <a:p>
            <a:r>
              <a:rPr lang="en-US" dirty="0"/>
              <a:t>The TLMS has given </a:t>
            </a:r>
            <a:r>
              <a:rPr lang="en-US" b="1" u="sng" dirty="0"/>
              <a:t>me a lens </a:t>
            </a:r>
            <a:r>
              <a:rPr lang="en-US" dirty="0"/>
              <a:t>with which to view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teacher leadership and show that picture to my candidates. The TLMS are demanding; they </a:t>
            </a:r>
          </a:p>
          <a:p>
            <a:endParaRPr lang="en-US" dirty="0"/>
          </a:p>
          <a:p>
            <a:r>
              <a:rPr lang="en-US" dirty="0"/>
              <a:t>outline </a:t>
            </a:r>
            <a:r>
              <a:rPr lang="en-US" b="1" u="sng" dirty="0"/>
              <a:t>high but reasonable expectations </a:t>
            </a:r>
            <a:r>
              <a:rPr lang="en-US" dirty="0"/>
              <a:t>for teachers. Our candidates will benefit from </a:t>
            </a:r>
            <a:r>
              <a:rPr lang="en-US" b="1" u="sng" dirty="0"/>
              <a:t>exposure </a:t>
            </a:r>
            <a:endParaRPr lang="en-US" b="1" u="sng" dirty="0" smtClean="0"/>
          </a:p>
          <a:p>
            <a:endParaRPr lang="en-US" dirty="0"/>
          </a:p>
          <a:p>
            <a:r>
              <a:rPr lang="en-US" dirty="0"/>
              <a:t>to these standards as early as possible. My work begins when the candidates are sophomores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enrolled in a field experience known as the Preschool Field.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5227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10/29/15    OCTEO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Pamela M. Owen, Ed.D; Mount Vernon Nazarene University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872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</TotalTime>
  <Words>1340</Words>
  <Application>Microsoft Macintosh PowerPoint</Application>
  <PresentationFormat>On-screen Show (4:3)</PresentationFormat>
  <Paragraphs>114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Waveform</vt:lpstr>
      <vt:lpstr>Early Childhood Teacher Educators Building Capacities in Future Teacher Leaders </vt:lpstr>
      <vt:lpstr>Our Purpose</vt:lpstr>
      <vt:lpstr> Teacher Leadership: Defined by the Teacher Leadership Exploratory     Consortium </vt:lpstr>
      <vt:lpstr>Teacher Leadership Standards</vt:lpstr>
      <vt:lpstr>We Propose that…</vt:lpstr>
      <vt:lpstr>The Need</vt:lpstr>
      <vt:lpstr>Our Examples Our Hope</vt:lpstr>
      <vt:lpstr>Teacher Leader Model Standards (TLMS) were designed for the purpose of promoting teacher leadership and dialogue. </vt:lpstr>
      <vt:lpstr>PowerPoint Presentation</vt:lpstr>
      <vt:lpstr>Preschool Field</vt:lpstr>
      <vt:lpstr>Journaling Strategy</vt:lpstr>
      <vt:lpstr>The observations and  journal entries also “facilitates professional learning among colleagues,” domain 3c. </vt:lpstr>
      <vt:lpstr>Collaborative Planning and Teaching Strategy </vt:lpstr>
      <vt:lpstr>Domain 3g, “provides constructive feedback to colleagues to strengthen teaching practice and improve student learning.”  </vt:lpstr>
      <vt:lpstr>Results </vt:lpstr>
      <vt:lpstr>Conclusion </vt:lpstr>
    </vt:vector>
  </TitlesOfParts>
  <Company>MVNU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Early Childhood Teacher Educators Building Capacities in Future Teacher Leaders</dc:title>
  <dc:creator>powen</dc:creator>
  <cp:lastModifiedBy>Pam Owen</cp:lastModifiedBy>
  <cp:revision>29</cp:revision>
  <cp:lastPrinted>2015-10-28T15:58:42Z</cp:lastPrinted>
  <dcterms:created xsi:type="dcterms:W3CDTF">2015-09-23T15:04:54Z</dcterms:created>
  <dcterms:modified xsi:type="dcterms:W3CDTF">2015-10-28T16:00:48Z</dcterms:modified>
</cp:coreProperties>
</file>