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263" r:id="rId2"/>
    <p:sldId id="257" r:id="rId3"/>
    <p:sldId id="259" r:id="rId4"/>
    <p:sldId id="261" r:id="rId5"/>
    <p:sldId id="262"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5" d="100"/>
          <a:sy n="85" d="100"/>
        </p:scale>
        <p:origin x="-232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notesMaster" Target="notesMasters/notesMaster1.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4DEB48-AC5B-134A-B2C4-BEC84459E3D8}" type="doc">
      <dgm:prSet loTypeId="urn:microsoft.com/office/officeart/2005/8/layout/cycle4" loCatId="" qsTypeId="urn:microsoft.com/office/officeart/2005/8/quickstyle/simple4" qsCatId="simple" csTypeId="urn:microsoft.com/office/officeart/2005/8/colors/colorful1" csCatId="colorful" phldr="1"/>
      <dgm:spPr/>
      <dgm:t>
        <a:bodyPr/>
        <a:lstStyle/>
        <a:p>
          <a:endParaRPr lang="zh-CN" altLang="en-US"/>
        </a:p>
      </dgm:t>
    </dgm:pt>
    <dgm:pt modelId="{538D6497-A533-3D47-87FF-B1B78C03DDC4}">
      <dgm:prSet phldrT="[文本]"/>
      <dgm:spPr/>
      <dgm:t>
        <a:bodyPr/>
        <a:lstStyle/>
        <a:p>
          <a:r>
            <a:rPr lang="en-US" altLang="zh-CN" dirty="0" smtClean="0"/>
            <a:t>Play</a:t>
          </a:r>
          <a:endParaRPr lang="zh-CN" altLang="en-US" dirty="0"/>
        </a:p>
      </dgm:t>
    </dgm:pt>
    <dgm:pt modelId="{406B8F2F-797A-0E4D-937A-C3C9A09EF9C2}" type="parTrans" cxnId="{91D86194-42E2-A145-9598-F906BAC159B5}">
      <dgm:prSet/>
      <dgm:spPr/>
      <dgm:t>
        <a:bodyPr/>
        <a:lstStyle/>
        <a:p>
          <a:endParaRPr lang="zh-CN" altLang="en-US"/>
        </a:p>
      </dgm:t>
    </dgm:pt>
    <dgm:pt modelId="{FBAF8C88-8640-9D4C-9B12-D37782503EB0}" type="sibTrans" cxnId="{91D86194-42E2-A145-9598-F906BAC159B5}">
      <dgm:prSet/>
      <dgm:spPr/>
      <dgm:t>
        <a:bodyPr/>
        <a:lstStyle/>
        <a:p>
          <a:endParaRPr lang="zh-CN" altLang="en-US"/>
        </a:p>
      </dgm:t>
    </dgm:pt>
    <dgm:pt modelId="{D42498BA-EE64-C640-91C6-F9F5876FC1D0}">
      <dgm:prSet phldrT="[文本]"/>
      <dgm:spPr/>
      <dgm:t>
        <a:bodyPr/>
        <a:lstStyle/>
        <a:p>
          <a:r>
            <a:rPr lang="en-US" altLang="zh-CN" dirty="0" smtClean="0"/>
            <a:t>Children-as-character</a:t>
          </a:r>
          <a:endParaRPr lang="zh-CN" altLang="en-US" dirty="0"/>
        </a:p>
      </dgm:t>
    </dgm:pt>
    <dgm:pt modelId="{9D960A31-3D5D-BD41-B9E1-0C7A355C4731}" type="parTrans" cxnId="{3BECE41C-29CE-464E-94B5-D3F602959105}">
      <dgm:prSet/>
      <dgm:spPr/>
      <dgm:t>
        <a:bodyPr/>
        <a:lstStyle/>
        <a:p>
          <a:endParaRPr lang="zh-CN" altLang="en-US"/>
        </a:p>
      </dgm:t>
    </dgm:pt>
    <dgm:pt modelId="{C7458BF4-E1C8-EC49-BD4B-5A9BD7B689EC}" type="sibTrans" cxnId="{3BECE41C-29CE-464E-94B5-D3F602959105}">
      <dgm:prSet/>
      <dgm:spPr/>
      <dgm:t>
        <a:bodyPr/>
        <a:lstStyle/>
        <a:p>
          <a:endParaRPr lang="zh-CN" altLang="en-US"/>
        </a:p>
      </dgm:t>
    </dgm:pt>
    <dgm:pt modelId="{4E7E5063-7B76-E74E-A502-1E153FC88F15}">
      <dgm:prSet phldrT="[文本]"/>
      <dgm:spPr/>
      <dgm:t>
        <a:bodyPr/>
        <a:lstStyle/>
        <a:p>
          <a:r>
            <a:rPr lang="en-US" altLang="zh-CN" dirty="0" smtClean="0"/>
            <a:t>Literacy-based exploration </a:t>
          </a:r>
          <a:endParaRPr lang="zh-CN" altLang="en-US" dirty="0"/>
        </a:p>
      </dgm:t>
    </dgm:pt>
    <dgm:pt modelId="{2F18A4D5-6543-F744-8B19-E427F199544F}" type="parTrans" cxnId="{7FB3F48B-ABBB-2B45-BDFB-2421E08D6464}">
      <dgm:prSet/>
      <dgm:spPr/>
      <dgm:t>
        <a:bodyPr/>
        <a:lstStyle/>
        <a:p>
          <a:endParaRPr lang="zh-CN" altLang="en-US"/>
        </a:p>
      </dgm:t>
    </dgm:pt>
    <dgm:pt modelId="{1D54D76B-D297-DF4D-AE87-F0F2FB5995D9}" type="sibTrans" cxnId="{7FB3F48B-ABBB-2B45-BDFB-2421E08D6464}">
      <dgm:prSet/>
      <dgm:spPr/>
      <dgm:t>
        <a:bodyPr/>
        <a:lstStyle/>
        <a:p>
          <a:endParaRPr lang="zh-CN" altLang="en-US"/>
        </a:p>
      </dgm:t>
    </dgm:pt>
    <dgm:pt modelId="{C44B21AF-E9DC-DE46-B727-DD8A1238E023}">
      <dgm:prSet phldrT="[文本]"/>
      <dgm:spPr/>
      <dgm:t>
        <a:bodyPr/>
        <a:lstStyle/>
        <a:p>
          <a:r>
            <a:rPr lang="en-US" altLang="zh-CN" dirty="0" smtClean="0"/>
            <a:t>Production</a:t>
          </a:r>
          <a:endParaRPr lang="zh-CN" altLang="en-US" dirty="0"/>
        </a:p>
      </dgm:t>
    </dgm:pt>
    <dgm:pt modelId="{512F8292-CCC6-B842-B23C-DDA54333AFBB}" type="parTrans" cxnId="{71D9021C-9898-FD46-BD58-B24F7A235B9F}">
      <dgm:prSet/>
      <dgm:spPr/>
      <dgm:t>
        <a:bodyPr/>
        <a:lstStyle/>
        <a:p>
          <a:endParaRPr lang="zh-CN" altLang="en-US"/>
        </a:p>
      </dgm:t>
    </dgm:pt>
    <dgm:pt modelId="{B61F2EC8-07D6-EA45-824D-3AEAB39D1B7B}" type="sibTrans" cxnId="{71D9021C-9898-FD46-BD58-B24F7A235B9F}">
      <dgm:prSet/>
      <dgm:spPr/>
      <dgm:t>
        <a:bodyPr/>
        <a:lstStyle/>
        <a:p>
          <a:endParaRPr lang="zh-CN" altLang="en-US"/>
        </a:p>
      </dgm:t>
    </dgm:pt>
    <dgm:pt modelId="{4B185B37-01AE-264D-9B90-567B3F45354C}">
      <dgm:prSet phldrT="[文本]"/>
      <dgm:spPr/>
      <dgm:t>
        <a:bodyPr/>
        <a:lstStyle/>
        <a:p>
          <a:r>
            <a:rPr lang="en-US" altLang="zh-CN" dirty="0" smtClean="0"/>
            <a:t>Putting parts together to finalize filmmaking </a:t>
          </a:r>
          <a:endParaRPr lang="zh-CN" altLang="en-US" dirty="0"/>
        </a:p>
      </dgm:t>
    </dgm:pt>
    <dgm:pt modelId="{A0EA73E5-2388-594E-805F-C97C86DF60A1}" type="parTrans" cxnId="{61BB9C1A-1B7A-D943-947B-807D8999BCE6}">
      <dgm:prSet/>
      <dgm:spPr/>
      <dgm:t>
        <a:bodyPr/>
        <a:lstStyle/>
        <a:p>
          <a:endParaRPr lang="zh-CN" altLang="en-US"/>
        </a:p>
      </dgm:t>
    </dgm:pt>
    <dgm:pt modelId="{AF37098F-1BA6-0940-B9EE-480B2DEED103}" type="sibTrans" cxnId="{61BB9C1A-1B7A-D943-947B-807D8999BCE6}">
      <dgm:prSet/>
      <dgm:spPr/>
      <dgm:t>
        <a:bodyPr/>
        <a:lstStyle/>
        <a:p>
          <a:endParaRPr lang="zh-CN" altLang="en-US"/>
        </a:p>
      </dgm:t>
    </dgm:pt>
    <dgm:pt modelId="{471EF28D-18DB-CD45-9098-FD5E57E17459}">
      <dgm:prSet phldrT="[文本]"/>
      <dgm:spPr/>
      <dgm:t>
        <a:bodyPr/>
        <a:lstStyle/>
        <a:p>
          <a:r>
            <a:rPr lang="en-US" altLang="zh-CN" dirty="0" smtClean="0"/>
            <a:t>Collaboration</a:t>
          </a:r>
          <a:endParaRPr lang="zh-CN" altLang="en-US" dirty="0"/>
        </a:p>
      </dgm:t>
    </dgm:pt>
    <dgm:pt modelId="{81667CC0-5D54-2448-8DDF-FD3EEC320D7D}" type="parTrans" cxnId="{64D2F28A-73A4-C840-A693-7BE164BEF935}">
      <dgm:prSet/>
      <dgm:spPr/>
      <dgm:t>
        <a:bodyPr/>
        <a:lstStyle/>
        <a:p>
          <a:endParaRPr lang="zh-CN" altLang="en-US"/>
        </a:p>
      </dgm:t>
    </dgm:pt>
    <dgm:pt modelId="{1699C8F0-3AE3-3249-9DC7-4F4DF393D0B3}" type="sibTrans" cxnId="{64D2F28A-73A4-C840-A693-7BE164BEF935}">
      <dgm:prSet/>
      <dgm:spPr/>
      <dgm:t>
        <a:bodyPr/>
        <a:lstStyle/>
        <a:p>
          <a:endParaRPr lang="zh-CN" altLang="en-US"/>
        </a:p>
      </dgm:t>
    </dgm:pt>
    <dgm:pt modelId="{B5726342-5E33-AF47-9F47-717CD5A96992}">
      <dgm:prSet phldrT="[文本]"/>
      <dgm:spPr/>
      <dgm:t>
        <a:bodyPr/>
        <a:lstStyle/>
        <a:p>
          <a:r>
            <a:rPr lang="en-US" altLang="zh-CN" dirty="0" smtClean="0"/>
            <a:t>Provide suggestions</a:t>
          </a:r>
          <a:endParaRPr lang="zh-CN" altLang="en-US" dirty="0"/>
        </a:p>
      </dgm:t>
    </dgm:pt>
    <dgm:pt modelId="{2BE0BBCD-6017-D945-8AA1-9441CC0D2E02}" type="parTrans" cxnId="{2E2C09E8-C2EE-FF44-829D-BF373C0AAB53}">
      <dgm:prSet/>
      <dgm:spPr/>
      <dgm:t>
        <a:bodyPr/>
        <a:lstStyle/>
        <a:p>
          <a:endParaRPr lang="zh-CN" altLang="en-US"/>
        </a:p>
      </dgm:t>
    </dgm:pt>
    <dgm:pt modelId="{F169A90E-5E84-2748-B839-C64C48952B16}" type="sibTrans" cxnId="{2E2C09E8-C2EE-FF44-829D-BF373C0AAB53}">
      <dgm:prSet/>
      <dgm:spPr/>
      <dgm:t>
        <a:bodyPr/>
        <a:lstStyle/>
        <a:p>
          <a:endParaRPr lang="zh-CN" altLang="en-US"/>
        </a:p>
      </dgm:t>
    </dgm:pt>
    <dgm:pt modelId="{C4988582-50C0-0042-9DC3-23A8C30EB816}">
      <dgm:prSet phldrT="[文本]"/>
      <dgm:spPr/>
      <dgm:t>
        <a:bodyPr/>
        <a:lstStyle/>
        <a:p>
          <a:r>
            <a:rPr lang="en-US" altLang="zh-CN" dirty="0" smtClean="0"/>
            <a:t>Storing </a:t>
          </a:r>
          <a:endParaRPr lang="zh-CN" altLang="en-US" dirty="0"/>
        </a:p>
      </dgm:t>
    </dgm:pt>
    <dgm:pt modelId="{D9375D2F-4B4B-CB4F-91BF-DA7125403256}" type="sibTrans" cxnId="{5D99AB8A-1B64-BC40-B825-CF3B74209D50}">
      <dgm:prSet/>
      <dgm:spPr/>
      <dgm:t>
        <a:bodyPr/>
        <a:lstStyle/>
        <a:p>
          <a:endParaRPr lang="zh-CN" altLang="en-US"/>
        </a:p>
      </dgm:t>
    </dgm:pt>
    <dgm:pt modelId="{D3C04F46-D116-714E-A884-30A8D981094A}" type="parTrans" cxnId="{5D99AB8A-1B64-BC40-B825-CF3B74209D50}">
      <dgm:prSet/>
      <dgm:spPr/>
      <dgm:t>
        <a:bodyPr/>
        <a:lstStyle/>
        <a:p>
          <a:endParaRPr lang="zh-CN" altLang="en-US"/>
        </a:p>
      </dgm:t>
    </dgm:pt>
    <dgm:pt modelId="{EF526E65-0B06-5E43-A6C8-5BA0590A9333}">
      <dgm:prSet phldrT="[文本]"/>
      <dgm:spPr/>
      <dgm:t>
        <a:bodyPr/>
        <a:lstStyle/>
        <a:p>
          <a:r>
            <a:rPr lang="en-US" altLang="zh-CN" dirty="0" smtClean="0"/>
            <a:t>Creating meaning </a:t>
          </a:r>
          <a:endParaRPr lang="zh-CN" altLang="en-US" dirty="0"/>
        </a:p>
      </dgm:t>
    </dgm:pt>
    <dgm:pt modelId="{609C5C76-07A8-D34B-BD7B-63AA486265E9}" type="parTrans" cxnId="{42B166A6-87EC-7C40-BF0A-1AEDC26525EE}">
      <dgm:prSet/>
      <dgm:spPr/>
      <dgm:t>
        <a:bodyPr/>
        <a:lstStyle/>
        <a:p>
          <a:endParaRPr lang="zh-CN" altLang="en-US"/>
        </a:p>
      </dgm:t>
    </dgm:pt>
    <dgm:pt modelId="{5C3C4C0D-80AE-0345-AA57-A0B25E7D7790}" type="sibTrans" cxnId="{42B166A6-87EC-7C40-BF0A-1AEDC26525EE}">
      <dgm:prSet/>
      <dgm:spPr/>
      <dgm:t>
        <a:bodyPr/>
        <a:lstStyle/>
        <a:p>
          <a:endParaRPr lang="zh-CN" altLang="en-US"/>
        </a:p>
      </dgm:t>
    </dgm:pt>
    <dgm:pt modelId="{455BA879-4E44-364D-ACC0-9CF092D29C7B}">
      <dgm:prSet phldrT="[文本]"/>
      <dgm:spPr/>
      <dgm:t>
        <a:bodyPr/>
        <a:lstStyle/>
        <a:p>
          <a:r>
            <a:rPr lang="en-US" altLang="zh-CN" dirty="0" smtClean="0"/>
            <a:t>Multi-way of retelling stories</a:t>
          </a:r>
          <a:endParaRPr lang="zh-CN" altLang="en-US" dirty="0"/>
        </a:p>
      </dgm:t>
    </dgm:pt>
    <dgm:pt modelId="{6701BAD4-488B-EE4B-95B7-8ADFA1F80247}" type="parTrans" cxnId="{377670C9-E9CF-2F4E-8420-390A0EE938BC}">
      <dgm:prSet/>
      <dgm:spPr/>
      <dgm:t>
        <a:bodyPr/>
        <a:lstStyle/>
        <a:p>
          <a:endParaRPr lang="zh-CN" altLang="en-US"/>
        </a:p>
      </dgm:t>
    </dgm:pt>
    <dgm:pt modelId="{FFFF3BCD-CE36-F342-9934-5DAE196E7D8A}" type="sibTrans" cxnId="{377670C9-E9CF-2F4E-8420-390A0EE938BC}">
      <dgm:prSet/>
      <dgm:spPr/>
      <dgm:t>
        <a:bodyPr/>
        <a:lstStyle/>
        <a:p>
          <a:endParaRPr lang="zh-CN" altLang="en-US"/>
        </a:p>
      </dgm:t>
    </dgm:pt>
    <dgm:pt modelId="{3509D8D6-020D-0C42-941F-CF13FAC42D25}">
      <dgm:prSet phldrT="[文本]"/>
      <dgm:spPr/>
      <dgm:t>
        <a:bodyPr/>
        <a:lstStyle/>
        <a:p>
          <a:r>
            <a:rPr lang="en-US" altLang="zh-CN" dirty="0" smtClean="0"/>
            <a:t>Share decisions </a:t>
          </a:r>
          <a:endParaRPr lang="zh-CN" altLang="en-US" dirty="0"/>
        </a:p>
      </dgm:t>
    </dgm:pt>
    <dgm:pt modelId="{9D6C6CB4-2591-9743-AB77-3039BAE7F7EE}" type="parTrans" cxnId="{1275F25B-4C69-AB4C-A37A-593CB372D32C}">
      <dgm:prSet/>
      <dgm:spPr/>
      <dgm:t>
        <a:bodyPr/>
        <a:lstStyle/>
        <a:p>
          <a:endParaRPr lang="zh-CN" altLang="en-US"/>
        </a:p>
      </dgm:t>
    </dgm:pt>
    <dgm:pt modelId="{CEE53502-4B28-0D4D-9658-752B5813D049}" type="sibTrans" cxnId="{1275F25B-4C69-AB4C-A37A-593CB372D32C}">
      <dgm:prSet/>
      <dgm:spPr/>
      <dgm:t>
        <a:bodyPr/>
        <a:lstStyle/>
        <a:p>
          <a:endParaRPr lang="zh-CN" altLang="en-US"/>
        </a:p>
      </dgm:t>
    </dgm:pt>
    <dgm:pt modelId="{4C61E22A-17D0-5D4D-8351-2F2028687E2B}" type="pres">
      <dgm:prSet presAssocID="{144DEB48-AC5B-134A-B2C4-BEC84459E3D8}" presName="cycleMatrixDiagram" presStyleCnt="0">
        <dgm:presLayoutVars>
          <dgm:chMax val="1"/>
          <dgm:dir/>
          <dgm:animLvl val="lvl"/>
          <dgm:resizeHandles val="exact"/>
        </dgm:presLayoutVars>
      </dgm:prSet>
      <dgm:spPr/>
      <dgm:t>
        <a:bodyPr/>
        <a:lstStyle/>
        <a:p>
          <a:endParaRPr lang="zh-CN" altLang="en-US"/>
        </a:p>
      </dgm:t>
    </dgm:pt>
    <dgm:pt modelId="{54108EAF-8C6A-EF44-B7C0-4A2DCD45EE54}" type="pres">
      <dgm:prSet presAssocID="{144DEB48-AC5B-134A-B2C4-BEC84459E3D8}" presName="children" presStyleCnt="0"/>
      <dgm:spPr/>
    </dgm:pt>
    <dgm:pt modelId="{8689F5A5-248A-AE41-9EA2-7DD1E802EEDC}" type="pres">
      <dgm:prSet presAssocID="{144DEB48-AC5B-134A-B2C4-BEC84459E3D8}" presName="child1group" presStyleCnt="0"/>
      <dgm:spPr/>
    </dgm:pt>
    <dgm:pt modelId="{144C1120-05A3-6E46-A015-31E62F36450D}" type="pres">
      <dgm:prSet presAssocID="{144DEB48-AC5B-134A-B2C4-BEC84459E3D8}" presName="child1" presStyleLbl="bgAcc1" presStyleIdx="0" presStyleCnt="4"/>
      <dgm:spPr/>
      <dgm:t>
        <a:bodyPr/>
        <a:lstStyle/>
        <a:p>
          <a:endParaRPr lang="zh-CN" altLang="en-US"/>
        </a:p>
      </dgm:t>
    </dgm:pt>
    <dgm:pt modelId="{0662404D-B7E1-734B-A9A4-A888DDB5FC08}" type="pres">
      <dgm:prSet presAssocID="{144DEB48-AC5B-134A-B2C4-BEC84459E3D8}" presName="child1Text" presStyleLbl="bgAcc1" presStyleIdx="0" presStyleCnt="4">
        <dgm:presLayoutVars>
          <dgm:bulletEnabled val="1"/>
        </dgm:presLayoutVars>
      </dgm:prSet>
      <dgm:spPr/>
      <dgm:t>
        <a:bodyPr/>
        <a:lstStyle/>
        <a:p>
          <a:endParaRPr lang="zh-CN" altLang="en-US"/>
        </a:p>
      </dgm:t>
    </dgm:pt>
    <dgm:pt modelId="{412194D7-14C0-F54E-9FDE-D08E53D42B4C}" type="pres">
      <dgm:prSet presAssocID="{144DEB48-AC5B-134A-B2C4-BEC84459E3D8}" presName="child2group" presStyleCnt="0"/>
      <dgm:spPr/>
    </dgm:pt>
    <dgm:pt modelId="{E10FFF44-06BF-8346-9B73-0D94921C6532}" type="pres">
      <dgm:prSet presAssocID="{144DEB48-AC5B-134A-B2C4-BEC84459E3D8}" presName="child2" presStyleLbl="bgAcc1" presStyleIdx="1" presStyleCnt="4"/>
      <dgm:spPr/>
      <dgm:t>
        <a:bodyPr/>
        <a:lstStyle/>
        <a:p>
          <a:endParaRPr lang="zh-CN" altLang="en-US"/>
        </a:p>
      </dgm:t>
    </dgm:pt>
    <dgm:pt modelId="{8E41C90E-ED00-A840-A77E-81BDA9C686B3}" type="pres">
      <dgm:prSet presAssocID="{144DEB48-AC5B-134A-B2C4-BEC84459E3D8}" presName="child2Text" presStyleLbl="bgAcc1" presStyleIdx="1" presStyleCnt="4">
        <dgm:presLayoutVars>
          <dgm:bulletEnabled val="1"/>
        </dgm:presLayoutVars>
      </dgm:prSet>
      <dgm:spPr/>
      <dgm:t>
        <a:bodyPr/>
        <a:lstStyle/>
        <a:p>
          <a:endParaRPr lang="zh-CN" altLang="en-US"/>
        </a:p>
      </dgm:t>
    </dgm:pt>
    <dgm:pt modelId="{65F50A32-3FF3-AB4B-A38C-030106E81B21}" type="pres">
      <dgm:prSet presAssocID="{144DEB48-AC5B-134A-B2C4-BEC84459E3D8}" presName="child3group" presStyleCnt="0"/>
      <dgm:spPr/>
    </dgm:pt>
    <dgm:pt modelId="{DCBF2AA4-B099-6643-8BFD-9ABEADDC258A}" type="pres">
      <dgm:prSet presAssocID="{144DEB48-AC5B-134A-B2C4-BEC84459E3D8}" presName="child3" presStyleLbl="bgAcc1" presStyleIdx="2" presStyleCnt="4"/>
      <dgm:spPr/>
      <dgm:t>
        <a:bodyPr/>
        <a:lstStyle/>
        <a:p>
          <a:endParaRPr lang="zh-CN" altLang="en-US"/>
        </a:p>
      </dgm:t>
    </dgm:pt>
    <dgm:pt modelId="{32C1A417-6D91-9E40-9798-9097DA9A252C}" type="pres">
      <dgm:prSet presAssocID="{144DEB48-AC5B-134A-B2C4-BEC84459E3D8}" presName="child3Text" presStyleLbl="bgAcc1" presStyleIdx="2" presStyleCnt="4">
        <dgm:presLayoutVars>
          <dgm:bulletEnabled val="1"/>
        </dgm:presLayoutVars>
      </dgm:prSet>
      <dgm:spPr/>
      <dgm:t>
        <a:bodyPr/>
        <a:lstStyle/>
        <a:p>
          <a:endParaRPr lang="zh-CN" altLang="en-US"/>
        </a:p>
      </dgm:t>
    </dgm:pt>
    <dgm:pt modelId="{E6AEEDB0-206F-1746-9FA2-FF4EFBFBF4F7}" type="pres">
      <dgm:prSet presAssocID="{144DEB48-AC5B-134A-B2C4-BEC84459E3D8}" presName="child4group" presStyleCnt="0"/>
      <dgm:spPr/>
    </dgm:pt>
    <dgm:pt modelId="{C834655D-405A-CF48-A6D5-165753EC960A}" type="pres">
      <dgm:prSet presAssocID="{144DEB48-AC5B-134A-B2C4-BEC84459E3D8}" presName="child4" presStyleLbl="bgAcc1" presStyleIdx="3" presStyleCnt="4"/>
      <dgm:spPr/>
      <dgm:t>
        <a:bodyPr/>
        <a:lstStyle/>
        <a:p>
          <a:endParaRPr lang="zh-CN" altLang="en-US"/>
        </a:p>
      </dgm:t>
    </dgm:pt>
    <dgm:pt modelId="{683AEF35-EAE1-9146-9D8A-3ADF5779D6E4}" type="pres">
      <dgm:prSet presAssocID="{144DEB48-AC5B-134A-B2C4-BEC84459E3D8}" presName="child4Text" presStyleLbl="bgAcc1" presStyleIdx="3" presStyleCnt="4">
        <dgm:presLayoutVars>
          <dgm:bulletEnabled val="1"/>
        </dgm:presLayoutVars>
      </dgm:prSet>
      <dgm:spPr/>
      <dgm:t>
        <a:bodyPr/>
        <a:lstStyle/>
        <a:p>
          <a:endParaRPr lang="zh-CN" altLang="en-US"/>
        </a:p>
      </dgm:t>
    </dgm:pt>
    <dgm:pt modelId="{DD2B988F-CBB6-534D-A056-99840501AECA}" type="pres">
      <dgm:prSet presAssocID="{144DEB48-AC5B-134A-B2C4-BEC84459E3D8}" presName="childPlaceholder" presStyleCnt="0"/>
      <dgm:spPr/>
    </dgm:pt>
    <dgm:pt modelId="{11DC6337-7036-3A43-BB99-4BABB772BE34}" type="pres">
      <dgm:prSet presAssocID="{144DEB48-AC5B-134A-B2C4-BEC84459E3D8}" presName="circle" presStyleCnt="0"/>
      <dgm:spPr/>
    </dgm:pt>
    <dgm:pt modelId="{7BA7EDAB-49BA-D743-A167-5D0A633C9E5F}" type="pres">
      <dgm:prSet presAssocID="{144DEB48-AC5B-134A-B2C4-BEC84459E3D8}" presName="quadrant1" presStyleLbl="node1" presStyleIdx="0" presStyleCnt="4">
        <dgm:presLayoutVars>
          <dgm:chMax val="1"/>
          <dgm:bulletEnabled val="1"/>
        </dgm:presLayoutVars>
      </dgm:prSet>
      <dgm:spPr/>
      <dgm:t>
        <a:bodyPr/>
        <a:lstStyle/>
        <a:p>
          <a:endParaRPr lang="zh-CN" altLang="en-US"/>
        </a:p>
      </dgm:t>
    </dgm:pt>
    <dgm:pt modelId="{4E31D99F-BB88-3C4D-A4FE-77F073A5B505}" type="pres">
      <dgm:prSet presAssocID="{144DEB48-AC5B-134A-B2C4-BEC84459E3D8}" presName="quadrant2" presStyleLbl="node1" presStyleIdx="1" presStyleCnt="4">
        <dgm:presLayoutVars>
          <dgm:chMax val="1"/>
          <dgm:bulletEnabled val="1"/>
        </dgm:presLayoutVars>
      </dgm:prSet>
      <dgm:spPr/>
      <dgm:t>
        <a:bodyPr/>
        <a:lstStyle/>
        <a:p>
          <a:endParaRPr lang="zh-CN" altLang="en-US"/>
        </a:p>
      </dgm:t>
    </dgm:pt>
    <dgm:pt modelId="{AB142035-1FE2-2D4E-A7DD-D5302CE7A935}" type="pres">
      <dgm:prSet presAssocID="{144DEB48-AC5B-134A-B2C4-BEC84459E3D8}" presName="quadrant3" presStyleLbl="node1" presStyleIdx="2" presStyleCnt="4">
        <dgm:presLayoutVars>
          <dgm:chMax val="1"/>
          <dgm:bulletEnabled val="1"/>
        </dgm:presLayoutVars>
      </dgm:prSet>
      <dgm:spPr/>
      <dgm:t>
        <a:bodyPr/>
        <a:lstStyle/>
        <a:p>
          <a:endParaRPr lang="zh-CN" altLang="en-US"/>
        </a:p>
      </dgm:t>
    </dgm:pt>
    <dgm:pt modelId="{FAE64FFC-D171-3C4F-870D-BCD0A2FF9FEE}" type="pres">
      <dgm:prSet presAssocID="{144DEB48-AC5B-134A-B2C4-BEC84459E3D8}" presName="quadrant4" presStyleLbl="node1" presStyleIdx="3" presStyleCnt="4">
        <dgm:presLayoutVars>
          <dgm:chMax val="1"/>
          <dgm:bulletEnabled val="1"/>
        </dgm:presLayoutVars>
      </dgm:prSet>
      <dgm:spPr/>
      <dgm:t>
        <a:bodyPr/>
        <a:lstStyle/>
        <a:p>
          <a:endParaRPr lang="zh-CN" altLang="en-US"/>
        </a:p>
      </dgm:t>
    </dgm:pt>
    <dgm:pt modelId="{FC95387B-C2A6-8744-B9E4-F17BB66C27D0}" type="pres">
      <dgm:prSet presAssocID="{144DEB48-AC5B-134A-B2C4-BEC84459E3D8}" presName="quadrantPlaceholder" presStyleCnt="0"/>
      <dgm:spPr/>
    </dgm:pt>
    <dgm:pt modelId="{66243BDC-6F80-5C4F-ACD5-77E91A962973}" type="pres">
      <dgm:prSet presAssocID="{144DEB48-AC5B-134A-B2C4-BEC84459E3D8}" presName="center1" presStyleLbl="fgShp" presStyleIdx="0" presStyleCnt="2"/>
      <dgm:spPr/>
    </dgm:pt>
    <dgm:pt modelId="{14ABBFF2-D418-3243-969A-535B3E6FFEC8}" type="pres">
      <dgm:prSet presAssocID="{144DEB48-AC5B-134A-B2C4-BEC84459E3D8}" presName="center2" presStyleLbl="fgShp" presStyleIdx="1" presStyleCnt="2"/>
      <dgm:spPr/>
    </dgm:pt>
  </dgm:ptLst>
  <dgm:cxnLst>
    <dgm:cxn modelId="{31C5BEB7-691C-1140-B858-75C48EDB7CA7}" type="presOf" srcId="{B5726342-5E33-AF47-9F47-717CD5A96992}" destId="{C834655D-405A-CF48-A6D5-165753EC960A}" srcOrd="0" destOrd="0" presId="urn:microsoft.com/office/officeart/2005/8/layout/cycle4"/>
    <dgm:cxn modelId="{7090DAF2-2ACD-FB43-9AF7-D97E270BEC2E}" type="presOf" srcId="{4E7E5063-7B76-E74E-A502-1E153FC88F15}" destId="{E10FFF44-06BF-8346-9B73-0D94921C6532}" srcOrd="0" destOrd="0" presId="urn:microsoft.com/office/officeart/2005/8/layout/cycle4"/>
    <dgm:cxn modelId="{800E1D5D-834B-7548-A817-33651B2FA6F4}" type="presOf" srcId="{538D6497-A533-3D47-87FF-B1B78C03DDC4}" destId="{7BA7EDAB-49BA-D743-A167-5D0A633C9E5F}" srcOrd="0" destOrd="0" presId="urn:microsoft.com/office/officeart/2005/8/layout/cycle4"/>
    <dgm:cxn modelId="{4B321543-B871-094D-8F5C-0CFBDE529C64}" type="presOf" srcId="{4B185B37-01AE-264D-9B90-567B3F45354C}" destId="{DCBF2AA4-B099-6643-8BFD-9ABEADDC258A}" srcOrd="0" destOrd="0" presId="urn:microsoft.com/office/officeart/2005/8/layout/cycle4"/>
    <dgm:cxn modelId="{7FB3F48B-ABBB-2B45-BDFB-2421E08D6464}" srcId="{C4988582-50C0-0042-9DC3-23A8C30EB816}" destId="{4E7E5063-7B76-E74E-A502-1E153FC88F15}" srcOrd="0" destOrd="0" parTransId="{2F18A4D5-6543-F744-8B19-E427F199544F}" sibTransId="{1D54D76B-D297-DF4D-AE87-F0F2FB5995D9}"/>
    <dgm:cxn modelId="{4446B809-2D08-5940-A44E-17125934F703}" type="presOf" srcId="{EF526E65-0B06-5E43-A6C8-5BA0590A9333}" destId="{144C1120-05A3-6E46-A015-31E62F36450D}" srcOrd="0" destOrd="1" presId="urn:microsoft.com/office/officeart/2005/8/layout/cycle4"/>
    <dgm:cxn modelId="{64D2F28A-73A4-C840-A693-7BE164BEF935}" srcId="{144DEB48-AC5B-134A-B2C4-BEC84459E3D8}" destId="{471EF28D-18DB-CD45-9098-FD5E57E17459}" srcOrd="3" destOrd="0" parTransId="{81667CC0-5D54-2448-8DDF-FD3EEC320D7D}" sibTransId="{1699C8F0-3AE3-3249-9DC7-4F4DF393D0B3}"/>
    <dgm:cxn modelId="{71D9021C-9898-FD46-BD58-B24F7A235B9F}" srcId="{144DEB48-AC5B-134A-B2C4-BEC84459E3D8}" destId="{C44B21AF-E9DC-DE46-B727-DD8A1238E023}" srcOrd="2" destOrd="0" parTransId="{512F8292-CCC6-B842-B23C-DDA54333AFBB}" sibTransId="{B61F2EC8-07D6-EA45-824D-3AEAB39D1B7B}"/>
    <dgm:cxn modelId="{2E2C09E8-C2EE-FF44-829D-BF373C0AAB53}" srcId="{471EF28D-18DB-CD45-9098-FD5E57E17459}" destId="{B5726342-5E33-AF47-9F47-717CD5A96992}" srcOrd="0" destOrd="0" parTransId="{2BE0BBCD-6017-D945-8AA1-9441CC0D2E02}" sibTransId="{F169A90E-5E84-2748-B839-C64C48952B16}"/>
    <dgm:cxn modelId="{CDB4F4AA-2F30-B140-AB74-B21F8F3F1A58}" type="presOf" srcId="{144DEB48-AC5B-134A-B2C4-BEC84459E3D8}" destId="{4C61E22A-17D0-5D4D-8351-2F2028687E2B}" srcOrd="0" destOrd="0" presId="urn:microsoft.com/office/officeart/2005/8/layout/cycle4"/>
    <dgm:cxn modelId="{D06BCF68-6FF3-1F49-9C00-44FDF611DE21}" type="presOf" srcId="{455BA879-4E44-364D-ACC0-9CF092D29C7B}" destId="{E10FFF44-06BF-8346-9B73-0D94921C6532}" srcOrd="0" destOrd="1" presId="urn:microsoft.com/office/officeart/2005/8/layout/cycle4"/>
    <dgm:cxn modelId="{98B4726B-E5C1-7847-9C9F-2291773ECAC6}" type="presOf" srcId="{D42498BA-EE64-C640-91C6-F9F5876FC1D0}" destId="{0662404D-B7E1-734B-A9A4-A888DDB5FC08}" srcOrd="1" destOrd="0" presId="urn:microsoft.com/office/officeart/2005/8/layout/cycle4"/>
    <dgm:cxn modelId="{0878FC4E-C0B0-2C4A-AED3-CCBC5BE3333B}" type="presOf" srcId="{4E7E5063-7B76-E74E-A502-1E153FC88F15}" destId="{8E41C90E-ED00-A840-A77E-81BDA9C686B3}" srcOrd="1" destOrd="0" presId="urn:microsoft.com/office/officeart/2005/8/layout/cycle4"/>
    <dgm:cxn modelId="{BF2E4C5F-F498-6C4F-8549-6F632003A12D}" type="presOf" srcId="{3509D8D6-020D-0C42-941F-CF13FAC42D25}" destId="{683AEF35-EAE1-9146-9D8A-3ADF5779D6E4}" srcOrd="1" destOrd="1" presId="urn:microsoft.com/office/officeart/2005/8/layout/cycle4"/>
    <dgm:cxn modelId="{FE22E460-CE05-7B40-B657-993C62A07F04}" type="presOf" srcId="{EF526E65-0B06-5E43-A6C8-5BA0590A9333}" destId="{0662404D-B7E1-734B-A9A4-A888DDB5FC08}" srcOrd="1" destOrd="1" presId="urn:microsoft.com/office/officeart/2005/8/layout/cycle4"/>
    <dgm:cxn modelId="{91D86194-42E2-A145-9598-F906BAC159B5}" srcId="{144DEB48-AC5B-134A-B2C4-BEC84459E3D8}" destId="{538D6497-A533-3D47-87FF-B1B78C03DDC4}" srcOrd="0" destOrd="0" parTransId="{406B8F2F-797A-0E4D-937A-C3C9A09EF9C2}" sibTransId="{FBAF8C88-8640-9D4C-9B12-D37782503EB0}"/>
    <dgm:cxn modelId="{3D2816B6-A699-944B-9D2B-47F6621B66DB}" type="presOf" srcId="{3509D8D6-020D-0C42-941F-CF13FAC42D25}" destId="{C834655D-405A-CF48-A6D5-165753EC960A}" srcOrd="0" destOrd="1" presId="urn:microsoft.com/office/officeart/2005/8/layout/cycle4"/>
    <dgm:cxn modelId="{31110604-811E-FE47-A8CB-6D4FA90B652C}" type="presOf" srcId="{4B185B37-01AE-264D-9B90-567B3F45354C}" destId="{32C1A417-6D91-9E40-9798-9097DA9A252C}" srcOrd="1" destOrd="0" presId="urn:microsoft.com/office/officeart/2005/8/layout/cycle4"/>
    <dgm:cxn modelId="{D426CCDC-5824-F348-B2FC-097B1A2EAE13}" type="presOf" srcId="{B5726342-5E33-AF47-9F47-717CD5A96992}" destId="{683AEF35-EAE1-9146-9D8A-3ADF5779D6E4}" srcOrd="1" destOrd="0" presId="urn:microsoft.com/office/officeart/2005/8/layout/cycle4"/>
    <dgm:cxn modelId="{406726C7-6461-734D-BBA5-EE187C0D05B2}" type="presOf" srcId="{455BA879-4E44-364D-ACC0-9CF092D29C7B}" destId="{8E41C90E-ED00-A840-A77E-81BDA9C686B3}" srcOrd="1" destOrd="1" presId="urn:microsoft.com/office/officeart/2005/8/layout/cycle4"/>
    <dgm:cxn modelId="{1275F25B-4C69-AB4C-A37A-593CB372D32C}" srcId="{471EF28D-18DB-CD45-9098-FD5E57E17459}" destId="{3509D8D6-020D-0C42-941F-CF13FAC42D25}" srcOrd="1" destOrd="0" parTransId="{9D6C6CB4-2591-9743-AB77-3039BAE7F7EE}" sibTransId="{CEE53502-4B28-0D4D-9658-752B5813D049}"/>
    <dgm:cxn modelId="{42B166A6-87EC-7C40-BF0A-1AEDC26525EE}" srcId="{538D6497-A533-3D47-87FF-B1B78C03DDC4}" destId="{EF526E65-0B06-5E43-A6C8-5BA0590A9333}" srcOrd="1" destOrd="0" parTransId="{609C5C76-07A8-D34B-BD7B-63AA486265E9}" sibTransId="{5C3C4C0D-80AE-0345-AA57-A0B25E7D7790}"/>
    <dgm:cxn modelId="{E57CA208-0C1D-ED46-865C-B705C3537C3A}" type="presOf" srcId="{C4988582-50C0-0042-9DC3-23A8C30EB816}" destId="{4E31D99F-BB88-3C4D-A4FE-77F073A5B505}" srcOrd="0" destOrd="0" presId="urn:microsoft.com/office/officeart/2005/8/layout/cycle4"/>
    <dgm:cxn modelId="{4B9B07F8-DD41-264B-BBA2-CB33E7609462}" type="presOf" srcId="{D42498BA-EE64-C640-91C6-F9F5876FC1D0}" destId="{144C1120-05A3-6E46-A015-31E62F36450D}" srcOrd="0" destOrd="0" presId="urn:microsoft.com/office/officeart/2005/8/layout/cycle4"/>
    <dgm:cxn modelId="{377670C9-E9CF-2F4E-8420-390A0EE938BC}" srcId="{C4988582-50C0-0042-9DC3-23A8C30EB816}" destId="{455BA879-4E44-364D-ACC0-9CF092D29C7B}" srcOrd="1" destOrd="0" parTransId="{6701BAD4-488B-EE4B-95B7-8ADFA1F80247}" sibTransId="{FFFF3BCD-CE36-F342-9934-5DAE196E7D8A}"/>
    <dgm:cxn modelId="{8B0D1A35-0B6A-F74A-93DC-DB184F1C2AE5}" type="presOf" srcId="{C44B21AF-E9DC-DE46-B727-DD8A1238E023}" destId="{AB142035-1FE2-2D4E-A7DD-D5302CE7A935}" srcOrd="0" destOrd="0" presId="urn:microsoft.com/office/officeart/2005/8/layout/cycle4"/>
    <dgm:cxn modelId="{3BECE41C-29CE-464E-94B5-D3F602959105}" srcId="{538D6497-A533-3D47-87FF-B1B78C03DDC4}" destId="{D42498BA-EE64-C640-91C6-F9F5876FC1D0}" srcOrd="0" destOrd="0" parTransId="{9D960A31-3D5D-BD41-B9E1-0C7A355C4731}" sibTransId="{C7458BF4-E1C8-EC49-BD4B-5A9BD7B689EC}"/>
    <dgm:cxn modelId="{B4550436-D456-8A47-B594-A6ADE31B1342}" type="presOf" srcId="{471EF28D-18DB-CD45-9098-FD5E57E17459}" destId="{FAE64FFC-D171-3C4F-870D-BCD0A2FF9FEE}" srcOrd="0" destOrd="0" presId="urn:microsoft.com/office/officeart/2005/8/layout/cycle4"/>
    <dgm:cxn modelId="{5D99AB8A-1B64-BC40-B825-CF3B74209D50}" srcId="{144DEB48-AC5B-134A-B2C4-BEC84459E3D8}" destId="{C4988582-50C0-0042-9DC3-23A8C30EB816}" srcOrd="1" destOrd="0" parTransId="{D3C04F46-D116-714E-A884-30A8D981094A}" sibTransId="{D9375D2F-4B4B-CB4F-91BF-DA7125403256}"/>
    <dgm:cxn modelId="{61BB9C1A-1B7A-D943-947B-807D8999BCE6}" srcId="{C44B21AF-E9DC-DE46-B727-DD8A1238E023}" destId="{4B185B37-01AE-264D-9B90-567B3F45354C}" srcOrd="0" destOrd="0" parTransId="{A0EA73E5-2388-594E-805F-C97C86DF60A1}" sibTransId="{AF37098F-1BA6-0940-B9EE-480B2DEED103}"/>
    <dgm:cxn modelId="{A4C123B3-234D-1741-9ED6-419A3CCD913D}" type="presParOf" srcId="{4C61E22A-17D0-5D4D-8351-2F2028687E2B}" destId="{54108EAF-8C6A-EF44-B7C0-4A2DCD45EE54}" srcOrd="0" destOrd="0" presId="urn:microsoft.com/office/officeart/2005/8/layout/cycle4"/>
    <dgm:cxn modelId="{12E6E765-8C34-2B4B-B4D8-811C06E8434C}" type="presParOf" srcId="{54108EAF-8C6A-EF44-B7C0-4A2DCD45EE54}" destId="{8689F5A5-248A-AE41-9EA2-7DD1E802EEDC}" srcOrd="0" destOrd="0" presId="urn:microsoft.com/office/officeart/2005/8/layout/cycle4"/>
    <dgm:cxn modelId="{FE2417C5-7B01-E145-95C7-2A022D229550}" type="presParOf" srcId="{8689F5A5-248A-AE41-9EA2-7DD1E802EEDC}" destId="{144C1120-05A3-6E46-A015-31E62F36450D}" srcOrd="0" destOrd="0" presId="urn:microsoft.com/office/officeart/2005/8/layout/cycle4"/>
    <dgm:cxn modelId="{43EF9495-32F3-644C-B8E0-E6D0EE0759EE}" type="presParOf" srcId="{8689F5A5-248A-AE41-9EA2-7DD1E802EEDC}" destId="{0662404D-B7E1-734B-A9A4-A888DDB5FC08}" srcOrd="1" destOrd="0" presId="urn:microsoft.com/office/officeart/2005/8/layout/cycle4"/>
    <dgm:cxn modelId="{2050F321-FF0B-304A-8C22-5760159F9A62}" type="presParOf" srcId="{54108EAF-8C6A-EF44-B7C0-4A2DCD45EE54}" destId="{412194D7-14C0-F54E-9FDE-D08E53D42B4C}" srcOrd="1" destOrd="0" presId="urn:microsoft.com/office/officeart/2005/8/layout/cycle4"/>
    <dgm:cxn modelId="{1CA83335-B5A9-E945-A0EE-5148BCD5A254}" type="presParOf" srcId="{412194D7-14C0-F54E-9FDE-D08E53D42B4C}" destId="{E10FFF44-06BF-8346-9B73-0D94921C6532}" srcOrd="0" destOrd="0" presId="urn:microsoft.com/office/officeart/2005/8/layout/cycle4"/>
    <dgm:cxn modelId="{AF5F38E5-A3AF-B840-B95F-823AD01C82A8}" type="presParOf" srcId="{412194D7-14C0-F54E-9FDE-D08E53D42B4C}" destId="{8E41C90E-ED00-A840-A77E-81BDA9C686B3}" srcOrd="1" destOrd="0" presId="urn:microsoft.com/office/officeart/2005/8/layout/cycle4"/>
    <dgm:cxn modelId="{5030182E-12DC-DC4B-8728-349D9134F3FD}" type="presParOf" srcId="{54108EAF-8C6A-EF44-B7C0-4A2DCD45EE54}" destId="{65F50A32-3FF3-AB4B-A38C-030106E81B21}" srcOrd="2" destOrd="0" presId="urn:microsoft.com/office/officeart/2005/8/layout/cycle4"/>
    <dgm:cxn modelId="{5D265EDC-FF0E-5F46-9ADA-8FB7854BEE7E}" type="presParOf" srcId="{65F50A32-3FF3-AB4B-A38C-030106E81B21}" destId="{DCBF2AA4-B099-6643-8BFD-9ABEADDC258A}" srcOrd="0" destOrd="0" presId="urn:microsoft.com/office/officeart/2005/8/layout/cycle4"/>
    <dgm:cxn modelId="{073CEB0F-4926-BC46-920F-6E705772D9A2}" type="presParOf" srcId="{65F50A32-3FF3-AB4B-A38C-030106E81B21}" destId="{32C1A417-6D91-9E40-9798-9097DA9A252C}" srcOrd="1" destOrd="0" presId="urn:microsoft.com/office/officeart/2005/8/layout/cycle4"/>
    <dgm:cxn modelId="{62A5250E-7656-6B44-A659-DB5EF93FB330}" type="presParOf" srcId="{54108EAF-8C6A-EF44-B7C0-4A2DCD45EE54}" destId="{E6AEEDB0-206F-1746-9FA2-FF4EFBFBF4F7}" srcOrd="3" destOrd="0" presId="urn:microsoft.com/office/officeart/2005/8/layout/cycle4"/>
    <dgm:cxn modelId="{3C681722-B42C-E540-A318-FA567033E33A}" type="presParOf" srcId="{E6AEEDB0-206F-1746-9FA2-FF4EFBFBF4F7}" destId="{C834655D-405A-CF48-A6D5-165753EC960A}" srcOrd="0" destOrd="0" presId="urn:microsoft.com/office/officeart/2005/8/layout/cycle4"/>
    <dgm:cxn modelId="{163F6DB4-0199-C747-8C7D-5742D599F330}" type="presParOf" srcId="{E6AEEDB0-206F-1746-9FA2-FF4EFBFBF4F7}" destId="{683AEF35-EAE1-9146-9D8A-3ADF5779D6E4}" srcOrd="1" destOrd="0" presId="urn:microsoft.com/office/officeart/2005/8/layout/cycle4"/>
    <dgm:cxn modelId="{DE58F03B-DDC1-E64C-832C-97FCD069B65D}" type="presParOf" srcId="{54108EAF-8C6A-EF44-B7C0-4A2DCD45EE54}" destId="{DD2B988F-CBB6-534D-A056-99840501AECA}" srcOrd="4" destOrd="0" presId="urn:microsoft.com/office/officeart/2005/8/layout/cycle4"/>
    <dgm:cxn modelId="{12B97BBA-120A-6B4C-BF82-F7932BD6EEB6}" type="presParOf" srcId="{4C61E22A-17D0-5D4D-8351-2F2028687E2B}" destId="{11DC6337-7036-3A43-BB99-4BABB772BE34}" srcOrd="1" destOrd="0" presId="urn:microsoft.com/office/officeart/2005/8/layout/cycle4"/>
    <dgm:cxn modelId="{C92A7273-E63D-704E-830E-4461149D29D2}" type="presParOf" srcId="{11DC6337-7036-3A43-BB99-4BABB772BE34}" destId="{7BA7EDAB-49BA-D743-A167-5D0A633C9E5F}" srcOrd="0" destOrd="0" presId="urn:microsoft.com/office/officeart/2005/8/layout/cycle4"/>
    <dgm:cxn modelId="{B5ACB5E8-B50C-8E40-B2A4-B606E09FC3CE}" type="presParOf" srcId="{11DC6337-7036-3A43-BB99-4BABB772BE34}" destId="{4E31D99F-BB88-3C4D-A4FE-77F073A5B505}" srcOrd="1" destOrd="0" presId="urn:microsoft.com/office/officeart/2005/8/layout/cycle4"/>
    <dgm:cxn modelId="{5735DBA4-FC2C-324D-9BDA-3BF8253DA621}" type="presParOf" srcId="{11DC6337-7036-3A43-BB99-4BABB772BE34}" destId="{AB142035-1FE2-2D4E-A7DD-D5302CE7A935}" srcOrd="2" destOrd="0" presId="urn:microsoft.com/office/officeart/2005/8/layout/cycle4"/>
    <dgm:cxn modelId="{CE87F661-DD68-8E4B-B866-BBAB7C358DEA}" type="presParOf" srcId="{11DC6337-7036-3A43-BB99-4BABB772BE34}" destId="{FAE64FFC-D171-3C4F-870D-BCD0A2FF9FEE}" srcOrd="3" destOrd="0" presId="urn:microsoft.com/office/officeart/2005/8/layout/cycle4"/>
    <dgm:cxn modelId="{2F0DF24A-5DA7-954B-A2D7-4C6A8FBC7FEB}" type="presParOf" srcId="{11DC6337-7036-3A43-BB99-4BABB772BE34}" destId="{FC95387B-C2A6-8744-B9E4-F17BB66C27D0}" srcOrd="4" destOrd="0" presId="urn:microsoft.com/office/officeart/2005/8/layout/cycle4"/>
    <dgm:cxn modelId="{61015D04-2D37-3E4E-9CBD-2E78EE74044B}" type="presParOf" srcId="{4C61E22A-17D0-5D4D-8351-2F2028687E2B}" destId="{66243BDC-6F80-5C4F-ACD5-77E91A962973}" srcOrd="2" destOrd="0" presId="urn:microsoft.com/office/officeart/2005/8/layout/cycle4"/>
    <dgm:cxn modelId="{3191EE1F-40D1-5946-BFA8-FD5135A75EC4}" type="presParOf" srcId="{4C61E22A-17D0-5D4D-8351-2F2028687E2B}" destId="{14ABBFF2-D418-3243-969A-535B3E6FFEC8}" srcOrd="3" destOrd="0" presId="urn:microsoft.com/office/officeart/2005/8/layout/cycle4"/>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144DEB48-AC5B-134A-B2C4-BEC84459E3D8}" type="doc">
      <dgm:prSet loTypeId="urn:microsoft.com/office/officeart/2005/8/layout/cycle4" loCatId="" qsTypeId="urn:microsoft.com/office/officeart/2005/8/quickstyle/simple4" qsCatId="simple" csTypeId="urn:microsoft.com/office/officeart/2005/8/colors/colorful1" csCatId="colorful" phldr="1"/>
      <dgm:spPr/>
      <dgm:t>
        <a:bodyPr/>
        <a:lstStyle/>
        <a:p>
          <a:endParaRPr lang="zh-CN" altLang="en-US"/>
        </a:p>
      </dgm:t>
    </dgm:pt>
    <dgm:pt modelId="{538D6497-A533-3D47-87FF-B1B78C03DDC4}">
      <dgm:prSet phldrT="[文本]"/>
      <dgm:spPr/>
      <dgm:t>
        <a:bodyPr/>
        <a:lstStyle/>
        <a:p>
          <a:r>
            <a:rPr lang="en-US" altLang="zh-CN" dirty="0" smtClean="0"/>
            <a:t>Play</a:t>
          </a:r>
          <a:endParaRPr lang="zh-CN" altLang="en-US" dirty="0"/>
        </a:p>
      </dgm:t>
    </dgm:pt>
    <dgm:pt modelId="{406B8F2F-797A-0E4D-937A-C3C9A09EF9C2}" type="parTrans" cxnId="{91D86194-42E2-A145-9598-F906BAC159B5}">
      <dgm:prSet/>
      <dgm:spPr/>
      <dgm:t>
        <a:bodyPr/>
        <a:lstStyle/>
        <a:p>
          <a:endParaRPr lang="zh-CN" altLang="en-US"/>
        </a:p>
      </dgm:t>
    </dgm:pt>
    <dgm:pt modelId="{FBAF8C88-8640-9D4C-9B12-D37782503EB0}" type="sibTrans" cxnId="{91D86194-42E2-A145-9598-F906BAC159B5}">
      <dgm:prSet/>
      <dgm:spPr/>
      <dgm:t>
        <a:bodyPr/>
        <a:lstStyle/>
        <a:p>
          <a:endParaRPr lang="zh-CN" altLang="en-US"/>
        </a:p>
      </dgm:t>
    </dgm:pt>
    <dgm:pt modelId="{D42498BA-EE64-C640-91C6-F9F5876FC1D0}">
      <dgm:prSet phldrT="[文本]"/>
      <dgm:spPr/>
      <dgm:t>
        <a:bodyPr/>
        <a:lstStyle/>
        <a:p>
          <a:r>
            <a:rPr lang="en-US" altLang="zh-CN" dirty="0" smtClean="0"/>
            <a:t>Children-as-character</a:t>
          </a:r>
          <a:endParaRPr lang="zh-CN" altLang="en-US" dirty="0"/>
        </a:p>
      </dgm:t>
    </dgm:pt>
    <dgm:pt modelId="{9D960A31-3D5D-BD41-B9E1-0C7A355C4731}" type="parTrans" cxnId="{3BECE41C-29CE-464E-94B5-D3F602959105}">
      <dgm:prSet/>
      <dgm:spPr/>
      <dgm:t>
        <a:bodyPr/>
        <a:lstStyle/>
        <a:p>
          <a:endParaRPr lang="zh-CN" altLang="en-US"/>
        </a:p>
      </dgm:t>
    </dgm:pt>
    <dgm:pt modelId="{C7458BF4-E1C8-EC49-BD4B-5A9BD7B689EC}" type="sibTrans" cxnId="{3BECE41C-29CE-464E-94B5-D3F602959105}">
      <dgm:prSet/>
      <dgm:spPr/>
      <dgm:t>
        <a:bodyPr/>
        <a:lstStyle/>
        <a:p>
          <a:endParaRPr lang="zh-CN" altLang="en-US"/>
        </a:p>
      </dgm:t>
    </dgm:pt>
    <dgm:pt modelId="{4E7E5063-7B76-E74E-A502-1E153FC88F15}">
      <dgm:prSet phldrT="[文本]"/>
      <dgm:spPr/>
      <dgm:t>
        <a:bodyPr/>
        <a:lstStyle/>
        <a:p>
          <a:r>
            <a:rPr lang="en-US" altLang="zh-CN" dirty="0" smtClean="0"/>
            <a:t>Literacy-based exploration </a:t>
          </a:r>
          <a:endParaRPr lang="zh-CN" altLang="en-US" dirty="0"/>
        </a:p>
      </dgm:t>
    </dgm:pt>
    <dgm:pt modelId="{2F18A4D5-6543-F744-8B19-E427F199544F}" type="parTrans" cxnId="{7FB3F48B-ABBB-2B45-BDFB-2421E08D6464}">
      <dgm:prSet/>
      <dgm:spPr/>
      <dgm:t>
        <a:bodyPr/>
        <a:lstStyle/>
        <a:p>
          <a:endParaRPr lang="zh-CN" altLang="en-US"/>
        </a:p>
      </dgm:t>
    </dgm:pt>
    <dgm:pt modelId="{1D54D76B-D297-DF4D-AE87-F0F2FB5995D9}" type="sibTrans" cxnId="{7FB3F48B-ABBB-2B45-BDFB-2421E08D6464}">
      <dgm:prSet/>
      <dgm:spPr/>
      <dgm:t>
        <a:bodyPr/>
        <a:lstStyle/>
        <a:p>
          <a:endParaRPr lang="zh-CN" altLang="en-US"/>
        </a:p>
      </dgm:t>
    </dgm:pt>
    <dgm:pt modelId="{C44B21AF-E9DC-DE46-B727-DD8A1238E023}">
      <dgm:prSet phldrT="[文本]"/>
      <dgm:spPr/>
      <dgm:t>
        <a:bodyPr/>
        <a:lstStyle/>
        <a:p>
          <a:r>
            <a:rPr lang="en-US" altLang="zh-CN" dirty="0" smtClean="0"/>
            <a:t>Production</a:t>
          </a:r>
          <a:endParaRPr lang="zh-CN" altLang="en-US" dirty="0"/>
        </a:p>
      </dgm:t>
    </dgm:pt>
    <dgm:pt modelId="{512F8292-CCC6-B842-B23C-DDA54333AFBB}" type="parTrans" cxnId="{71D9021C-9898-FD46-BD58-B24F7A235B9F}">
      <dgm:prSet/>
      <dgm:spPr/>
      <dgm:t>
        <a:bodyPr/>
        <a:lstStyle/>
        <a:p>
          <a:endParaRPr lang="zh-CN" altLang="en-US"/>
        </a:p>
      </dgm:t>
    </dgm:pt>
    <dgm:pt modelId="{B61F2EC8-07D6-EA45-824D-3AEAB39D1B7B}" type="sibTrans" cxnId="{71D9021C-9898-FD46-BD58-B24F7A235B9F}">
      <dgm:prSet/>
      <dgm:spPr/>
      <dgm:t>
        <a:bodyPr/>
        <a:lstStyle/>
        <a:p>
          <a:endParaRPr lang="zh-CN" altLang="en-US"/>
        </a:p>
      </dgm:t>
    </dgm:pt>
    <dgm:pt modelId="{4B185B37-01AE-264D-9B90-567B3F45354C}">
      <dgm:prSet phldrT="[文本]"/>
      <dgm:spPr/>
      <dgm:t>
        <a:bodyPr/>
        <a:lstStyle/>
        <a:p>
          <a:r>
            <a:rPr lang="en-US" altLang="zh-CN" dirty="0" smtClean="0"/>
            <a:t>Putting parts together to finalize filmmaking </a:t>
          </a:r>
          <a:endParaRPr lang="zh-CN" altLang="en-US" dirty="0"/>
        </a:p>
      </dgm:t>
    </dgm:pt>
    <dgm:pt modelId="{A0EA73E5-2388-594E-805F-C97C86DF60A1}" type="parTrans" cxnId="{61BB9C1A-1B7A-D943-947B-807D8999BCE6}">
      <dgm:prSet/>
      <dgm:spPr/>
      <dgm:t>
        <a:bodyPr/>
        <a:lstStyle/>
        <a:p>
          <a:endParaRPr lang="zh-CN" altLang="en-US"/>
        </a:p>
      </dgm:t>
    </dgm:pt>
    <dgm:pt modelId="{AF37098F-1BA6-0940-B9EE-480B2DEED103}" type="sibTrans" cxnId="{61BB9C1A-1B7A-D943-947B-807D8999BCE6}">
      <dgm:prSet/>
      <dgm:spPr/>
      <dgm:t>
        <a:bodyPr/>
        <a:lstStyle/>
        <a:p>
          <a:endParaRPr lang="zh-CN" altLang="en-US"/>
        </a:p>
      </dgm:t>
    </dgm:pt>
    <dgm:pt modelId="{471EF28D-18DB-CD45-9098-FD5E57E17459}">
      <dgm:prSet phldrT="[文本]"/>
      <dgm:spPr/>
      <dgm:t>
        <a:bodyPr/>
        <a:lstStyle/>
        <a:p>
          <a:r>
            <a:rPr lang="en-US" altLang="zh-CN" dirty="0" smtClean="0"/>
            <a:t>Collaboration</a:t>
          </a:r>
          <a:endParaRPr lang="zh-CN" altLang="en-US" dirty="0"/>
        </a:p>
      </dgm:t>
    </dgm:pt>
    <dgm:pt modelId="{81667CC0-5D54-2448-8DDF-FD3EEC320D7D}" type="parTrans" cxnId="{64D2F28A-73A4-C840-A693-7BE164BEF935}">
      <dgm:prSet/>
      <dgm:spPr/>
      <dgm:t>
        <a:bodyPr/>
        <a:lstStyle/>
        <a:p>
          <a:endParaRPr lang="zh-CN" altLang="en-US"/>
        </a:p>
      </dgm:t>
    </dgm:pt>
    <dgm:pt modelId="{1699C8F0-3AE3-3249-9DC7-4F4DF393D0B3}" type="sibTrans" cxnId="{64D2F28A-73A4-C840-A693-7BE164BEF935}">
      <dgm:prSet/>
      <dgm:spPr/>
      <dgm:t>
        <a:bodyPr/>
        <a:lstStyle/>
        <a:p>
          <a:endParaRPr lang="zh-CN" altLang="en-US"/>
        </a:p>
      </dgm:t>
    </dgm:pt>
    <dgm:pt modelId="{B5726342-5E33-AF47-9F47-717CD5A96992}">
      <dgm:prSet phldrT="[文本]"/>
      <dgm:spPr/>
      <dgm:t>
        <a:bodyPr/>
        <a:lstStyle/>
        <a:p>
          <a:r>
            <a:rPr lang="en-US" altLang="zh-CN" dirty="0" smtClean="0"/>
            <a:t>Provide suggestions</a:t>
          </a:r>
          <a:endParaRPr lang="zh-CN" altLang="en-US" dirty="0"/>
        </a:p>
      </dgm:t>
    </dgm:pt>
    <dgm:pt modelId="{2BE0BBCD-6017-D945-8AA1-9441CC0D2E02}" type="parTrans" cxnId="{2E2C09E8-C2EE-FF44-829D-BF373C0AAB53}">
      <dgm:prSet/>
      <dgm:spPr/>
      <dgm:t>
        <a:bodyPr/>
        <a:lstStyle/>
        <a:p>
          <a:endParaRPr lang="zh-CN" altLang="en-US"/>
        </a:p>
      </dgm:t>
    </dgm:pt>
    <dgm:pt modelId="{F169A90E-5E84-2748-B839-C64C48952B16}" type="sibTrans" cxnId="{2E2C09E8-C2EE-FF44-829D-BF373C0AAB53}">
      <dgm:prSet/>
      <dgm:spPr/>
      <dgm:t>
        <a:bodyPr/>
        <a:lstStyle/>
        <a:p>
          <a:endParaRPr lang="zh-CN" altLang="en-US"/>
        </a:p>
      </dgm:t>
    </dgm:pt>
    <dgm:pt modelId="{C4988582-50C0-0042-9DC3-23A8C30EB816}">
      <dgm:prSet phldrT="[文本]"/>
      <dgm:spPr/>
      <dgm:t>
        <a:bodyPr/>
        <a:lstStyle/>
        <a:p>
          <a:r>
            <a:rPr lang="en-US" altLang="zh-CN" dirty="0" smtClean="0"/>
            <a:t>Storing </a:t>
          </a:r>
          <a:endParaRPr lang="zh-CN" altLang="en-US" dirty="0"/>
        </a:p>
      </dgm:t>
    </dgm:pt>
    <dgm:pt modelId="{D9375D2F-4B4B-CB4F-91BF-DA7125403256}" type="sibTrans" cxnId="{5D99AB8A-1B64-BC40-B825-CF3B74209D50}">
      <dgm:prSet/>
      <dgm:spPr/>
      <dgm:t>
        <a:bodyPr/>
        <a:lstStyle/>
        <a:p>
          <a:endParaRPr lang="zh-CN" altLang="en-US"/>
        </a:p>
      </dgm:t>
    </dgm:pt>
    <dgm:pt modelId="{D3C04F46-D116-714E-A884-30A8D981094A}" type="parTrans" cxnId="{5D99AB8A-1B64-BC40-B825-CF3B74209D50}">
      <dgm:prSet/>
      <dgm:spPr/>
      <dgm:t>
        <a:bodyPr/>
        <a:lstStyle/>
        <a:p>
          <a:endParaRPr lang="zh-CN" altLang="en-US"/>
        </a:p>
      </dgm:t>
    </dgm:pt>
    <dgm:pt modelId="{EF526E65-0B06-5E43-A6C8-5BA0590A9333}">
      <dgm:prSet phldrT="[文本]"/>
      <dgm:spPr/>
      <dgm:t>
        <a:bodyPr/>
        <a:lstStyle/>
        <a:p>
          <a:r>
            <a:rPr lang="en-US" altLang="zh-CN" dirty="0" smtClean="0"/>
            <a:t>Creating meaning </a:t>
          </a:r>
          <a:endParaRPr lang="zh-CN" altLang="en-US" dirty="0"/>
        </a:p>
      </dgm:t>
    </dgm:pt>
    <dgm:pt modelId="{609C5C76-07A8-D34B-BD7B-63AA486265E9}" type="parTrans" cxnId="{42B166A6-87EC-7C40-BF0A-1AEDC26525EE}">
      <dgm:prSet/>
      <dgm:spPr/>
      <dgm:t>
        <a:bodyPr/>
        <a:lstStyle/>
        <a:p>
          <a:endParaRPr lang="zh-CN" altLang="en-US"/>
        </a:p>
      </dgm:t>
    </dgm:pt>
    <dgm:pt modelId="{5C3C4C0D-80AE-0345-AA57-A0B25E7D7790}" type="sibTrans" cxnId="{42B166A6-87EC-7C40-BF0A-1AEDC26525EE}">
      <dgm:prSet/>
      <dgm:spPr/>
      <dgm:t>
        <a:bodyPr/>
        <a:lstStyle/>
        <a:p>
          <a:endParaRPr lang="zh-CN" altLang="en-US"/>
        </a:p>
      </dgm:t>
    </dgm:pt>
    <dgm:pt modelId="{455BA879-4E44-364D-ACC0-9CF092D29C7B}">
      <dgm:prSet phldrT="[文本]"/>
      <dgm:spPr/>
      <dgm:t>
        <a:bodyPr/>
        <a:lstStyle/>
        <a:p>
          <a:r>
            <a:rPr lang="en-US" altLang="zh-CN" dirty="0" smtClean="0"/>
            <a:t>Multi-way of retelling stories</a:t>
          </a:r>
          <a:endParaRPr lang="zh-CN" altLang="en-US" dirty="0"/>
        </a:p>
      </dgm:t>
    </dgm:pt>
    <dgm:pt modelId="{6701BAD4-488B-EE4B-95B7-8ADFA1F80247}" type="parTrans" cxnId="{377670C9-E9CF-2F4E-8420-390A0EE938BC}">
      <dgm:prSet/>
      <dgm:spPr/>
      <dgm:t>
        <a:bodyPr/>
        <a:lstStyle/>
        <a:p>
          <a:endParaRPr lang="zh-CN" altLang="en-US"/>
        </a:p>
      </dgm:t>
    </dgm:pt>
    <dgm:pt modelId="{FFFF3BCD-CE36-F342-9934-5DAE196E7D8A}" type="sibTrans" cxnId="{377670C9-E9CF-2F4E-8420-390A0EE938BC}">
      <dgm:prSet/>
      <dgm:spPr/>
      <dgm:t>
        <a:bodyPr/>
        <a:lstStyle/>
        <a:p>
          <a:endParaRPr lang="zh-CN" altLang="en-US"/>
        </a:p>
      </dgm:t>
    </dgm:pt>
    <dgm:pt modelId="{3509D8D6-020D-0C42-941F-CF13FAC42D25}">
      <dgm:prSet phldrT="[文本]"/>
      <dgm:spPr/>
      <dgm:t>
        <a:bodyPr/>
        <a:lstStyle/>
        <a:p>
          <a:r>
            <a:rPr lang="en-US" altLang="zh-CN" dirty="0" smtClean="0"/>
            <a:t>Share decisions </a:t>
          </a:r>
          <a:endParaRPr lang="zh-CN" altLang="en-US" dirty="0"/>
        </a:p>
      </dgm:t>
    </dgm:pt>
    <dgm:pt modelId="{9D6C6CB4-2591-9743-AB77-3039BAE7F7EE}" type="parTrans" cxnId="{1275F25B-4C69-AB4C-A37A-593CB372D32C}">
      <dgm:prSet/>
      <dgm:spPr/>
      <dgm:t>
        <a:bodyPr/>
        <a:lstStyle/>
        <a:p>
          <a:endParaRPr lang="zh-CN" altLang="en-US"/>
        </a:p>
      </dgm:t>
    </dgm:pt>
    <dgm:pt modelId="{CEE53502-4B28-0D4D-9658-752B5813D049}" type="sibTrans" cxnId="{1275F25B-4C69-AB4C-A37A-593CB372D32C}">
      <dgm:prSet/>
      <dgm:spPr/>
      <dgm:t>
        <a:bodyPr/>
        <a:lstStyle/>
        <a:p>
          <a:endParaRPr lang="zh-CN" altLang="en-US"/>
        </a:p>
      </dgm:t>
    </dgm:pt>
    <dgm:pt modelId="{4C61E22A-17D0-5D4D-8351-2F2028687E2B}" type="pres">
      <dgm:prSet presAssocID="{144DEB48-AC5B-134A-B2C4-BEC84459E3D8}" presName="cycleMatrixDiagram" presStyleCnt="0">
        <dgm:presLayoutVars>
          <dgm:chMax val="1"/>
          <dgm:dir/>
          <dgm:animLvl val="lvl"/>
          <dgm:resizeHandles val="exact"/>
        </dgm:presLayoutVars>
      </dgm:prSet>
      <dgm:spPr/>
      <dgm:t>
        <a:bodyPr/>
        <a:lstStyle/>
        <a:p>
          <a:endParaRPr lang="zh-CN" altLang="en-US"/>
        </a:p>
      </dgm:t>
    </dgm:pt>
    <dgm:pt modelId="{54108EAF-8C6A-EF44-B7C0-4A2DCD45EE54}" type="pres">
      <dgm:prSet presAssocID="{144DEB48-AC5B-134A-B2C4-BEC84459E3D8}" presName="children" presStyleCnt="0"/>
      <dgm:spPr/>
    </dgm:pt>
    <dgm:pt modelId="{8689F5A5-248A-AE41-9EA2-7DD1E802EEDC}" type="pres">
      <dgm:prSet presAssocID="{144DEB48-AC5B-134A-B2C4-BEC84459E3D8}" presName="child1group" presStyleCnt="0"/>
      <dgm:spPr/>
    </dgm:pt>
    <dgm:pt modelId="{144C1120-05A3-6E46-A015-31E62F36450D}" type="pres">
      <dgm:prSet presAssocID="{144DEB48-AC5B-134A-B2C4-BEC84459E3D8}" presName="child1" presStyleLbl="bgAcc1" presStyleIdx="0" presStyleCnt="4"/>
      <dgm:spPr/>
      <dgm:t>
        <a:bodyPr/>
        <a:lstStyle/>
        <a:p>
          <a:endParaRPr lang="zh-CN" altLang="en-US"/>
        </a:p>
      </dgm:t>
    </dgm:pt>
    <dgm:pt modelId="{0662404D-B7E1-734B-A9A4-A888DDB5FC08}" type="pres">
      <dgm:prSet presAssocID="{144DEB48-AC5B-134A-B2C4-BEC84459E3D8}" presName="child1Text" presStyleLbl="bgAcc1" presStyleIdx="0" presStyleCnt="4">
        <dgm:presLayoutVars>
          <dgm:bulletEnabled val="1"/>
        </dgm:presLayoutVars>
      </dgm:prSet>
      <dgm:spPr/>
      <dgm:t>
        <a:bodyPr/>
        <a:lstStyle/>
        <a:p>
          <a:endParaRPr lang="zh-CN" altLang="en-US"/>
        </a:p>
      </dgm:t>
    </dgm:pt>
    <dgm:pt modelId="{412194D7-14C0-F54E-9FDE-D08E53D42B4C}" type="pres">
      <dgm:prSet presAssocID="{144DEB48-AC5B-134A-B2C4-BEC84459E3D8}" presName="child2group" presStyleCnt="0"/>
      <dgm:spPr/>
    </dgm:pt>
    <dgm:pt modelId="{E10FFF44-06BF-8346-9B73-0D94921C6532}" type="pres">
      <dgm:prSet presAssocID="{144DEB48-AC5B-134A-B2C4-BEC84459E3D8}" presName="child2" presStyleLbl="bgAcc1" presStyleIdx="1" presStyleCnt="4"/>
      <dgm:spPr/>
      <dgm:t>
        <a:bodyPr/>
        <a:lstStyle/>
        <a:p>
          <a:endParaRPr lang="zh-CN" altLang="en-US"/>
        </a:p>
      </dgm:t>
    </dgm:pt>
    <dgm:pt modelId="{8E41C90E-ED00-A840-A77E-81BDA9C686B3}" type="pres">
      <dgm:prSet presAssocID="{144DEB48-AC5B-134A-B2C4-BEC84459E3D8}" presName="child2Text" presStyleLbl="bgAcc1" presStyleIdx="1" presStyleCnt="4">
        <dgm:presLayoutVars>
          <dgm:bulletEnabled val="1"/>
        </dgm:presLayoutVars>
      </dgm:prSet>
      <dgm:spPr/>
      <dgm:t>
        <a:bodyPr/>
        <a:lstStyle/>
        <a:p>
          <a:endParaRPr lang="zh-CN" altLang="en-US"/>
        </a:p>
      </dgm:t>
    </dgm:pt>
    <dgm:pt modelId="{65F50A32-3FF3-AB4B-A38C-030106E81B21}" type="pres">
      <dgm:prSet presAssocID="{144DEB48-AC5B-134A-B2C4-BEC84459E3D8}" presName="child3group" presStyleCnt="0"/>
      <dgm:spPr/>
    </dgm:pt>
    <dgm:pt modelId="{DCBF2AA4-B099-6643-8BFD-9ABEADDC258A}" type="pres">
      <dgm:prSet presAssocID="{144DEB48-AC5B-134A-B2C4-BEC84459E3D8}" presName="child3" presStyleLbl="bgAcc1" presStyleIdx="2" presStyleCnt="4"/>
      <dgm:spPr/>
      <dgm:t>
        <a:bodyPr/>
        <a:lstStyle/>
        <a:p>
          <a:endParaRPr lang="zh-CN" altLang="en-US"/>
        </a:p>
      </dgm:t>
    </dgm:pt>
    <dgm:pt modelId="{32C1A417-6D91-9E40-9798-9097DA9A252C}" type="pres">
      <dgm:prSet presAssocID="{144DEB48-AC5B-134A-B2C4-BEC84459E3D8}" presName="child3Text" presStyleLbl="bgAcc1" presStyleIdx="2" presStyleCnt="4">
        <dgm:presLayoutVars>
          <dgm:bulletEnabled val="1"/>
        </dgm:presLayoutVars>
      </dgm:prSet>
      <dgm:spPr/>
      <dgm:t>
        <a:bodyPr/>
        <a:lstStyle/>
        <a:p>
          <a:endParaRPr lang="zh-CN" altLang="en-US"/>
        </a:p>
      </dgm:t>
    </dgm:pt>
    <dgm:pt modelId="{E6AEEDB0-206F-1746-9FA2-FF4EFBFBF4F7}" type="pres">
      <dgm:prSet presAssocID="{144DEB48-AC5B-134A-B2C4-BEC84459E3D8}" presName="child4group" presStyleCnt="0"/>
      <dgm:spPr/>
    </dgm:pt>
    <dgm:pt modelId="{C834655D-405A-CF48-A6D5-165753EC960A}" type="pres">
      <dgm:prSet presAssocID="{144DEB48-AC5B-134A-B2C4-BEC84459E3D8}" presName="child4" presStyleLbl="bgAcc1" presStyleIdx="3" presStyleCnt="4"/>
      <dgm:spPr/>
      <dgm:t>
        <a:bodyPr/>
        <a:lstStyle/>
        <a:p>
          <a:endParaRPr lang="zh-CN" altLang="en-US"/>
        </a:p>
      </dgm:t>
    </dgm:pt>
    <dgm:pt modelId="{683AEF35-EAE1-9146-9D8A-3ADF5779D6E4}" type="pres">
      <dgm:prSet presAssocID="{144DEB48-AC5B-134A-B2C4-BEC84459E3D8}" presName="child4Text" presStyleLbl="bgAcc1" presStyleIdx="3" presStyleCnt="4">
        <dgm:presLayoutVars>
          <dgm:bulletEnabled val="1"/>
        </dgm:presLayoutVars>
      </dgm:prSet>
      <dgm:spPr/>
      <dgm:t>
        <a:bodyPr/>
        <a:lstStyle/>
        <a:p>
          <a:endParaRPr lang="zh-CN" altLang="en-US"/>
        </a:p>
      </dgm:t>
    </dgm:pt>
    <dgm:pt modelId="{DD2B988F-CBB6-534D-A056-99840501AECA}" type="pres">
      <dgm:prSet presAssocID="{144DEB48-AC5B-134A-B2C4-BEC84459E3D8}" presName="childPlaceholder" presStyleCnt="0"/>
      <dgm:spPr/>
    </dgm:pt>
    <dgm:pt modelId="{11DC6337-7036-3A43-BB99-4BABB772BE34}" type="pres">
      <dgm:prSet presAssocID="{144DEB48-AC5B-134A-B2C4-BEC84459E3D8}" presName="circle" presStyleCnt="0"/>
      <dgm:spPr/>
    </dgm:pt>
    <dgm:pt modelId="{7BA7EDAB-49BA-D743-A167-5D0A633C9E5F}" type="pres">
      <dgm:prSet presAssocID="{144DEB48-AC5B-134A-B2C4-BEC84459E3D8}" presName="quadrant1" presStyleLbl="node1" presStyleIdx="0" presStyleCnt="4">
        <dgm:presLayoutVars>
          <dgm:chMax val="1"/>
          <dgm:bulletEnabled val="1"/>
        </dgm:presLayoutVars>
      </dgm:prSet>
      <dgm:spPr/>
      <dgm:t>
        <a:bodyPr/>
        <a:lstStyle/>
        <a:p>
          <a:endParaRPr lang="zh-CN" altLang="en-US"/>
        </a:p>
      </dgm:t>
    </dgm:pt>
    <dgm:pt modelId="{4E31D99F-BB88-3C4D-A4FE-77F073A5B505}" type="pres">
      <dgm:prSet presAssocID="{144DEB48-AC5B-134A-B2C4-BEC84459E3D8}" presName="quadrant2" presStyleLbl="node1" presStyleIdx="1" presStyleCnt="4">
        <dgm:presLayoutVars>
          <dgm:chMax val="1"/>
          <dgm:bulletEnabled val="1"/>
        </dgm:presLayoutVars>
      </dgm:prSet>
      <dgm:spPr/>
      <dgm:t>
        <a:bodyPr/>
        <a:lstStyle/>
        <a:p>
          <a:endParaRPr lang="zh-CN" altLang="en-US"/>
        </a:p>
      </dgm:t>
    </dgm:pt>
    <dgm:pt modelId="{AB142035-1FE2-2D4E-A7DD-D5302CE7A935}" type="pres">
      <dgm:prSet presAssocID="{144DEB48-AC5B-134A-B2C4-BEC84459E3D8}" presName="quadrant3" presStyleLbl="node1" presStyleIdx="2" presStyleCnt="4">
        <dgm:presLayoutVars>
          <dgm:chMax val="1"/>
          <dgm:bulletEnabled val="1"/>
        </dgm:presLayoutVars>
      </dgm:prSet>
      <dgm:spPr/>
      <dgm:t>
        <a:bodyPr/>
        <a:lstStyle/>
        <a:p>
          <a:endParaRPr lang="zh-CN" altLang="en-US"/>
        </a:p>
      </dgm:t>
    </dgm:pt>
    <dgm:pt modelId="{FAE64FFC-D171-3C4F-870D-BCD0A2FF9FEE}" type="pres">
      <dgm:prSet presAssocID="{144DEB48-AC5B-134A-B2C4-BEC84459E3D8}" presName="quadrant4" presStyleLbl="node1" presStyleIdx="3" presStyleCnt="4">
        <dgm:presLayoutVars>
          <dgm:chMax val="1"/>
          <dgm:bulletEnabled val="1"/>
        </dgm:presLayoutVars>
      </dgm:prSet>
      <dgm:spPr/>
      <dgm:t>
        <a:bodyPr/>
        <a:lstStyle/>
        <a:p>
          <a:endParaRPr lang="zh-CN" altLang="en-US"/>
        </a:p>
      </dgm:t>
    </dgm:pt>
    <dgm:pt modelId="{FC95387B-C2A6-8744-B9E4-F17BB66C27D0}" type="pres">
      <dgm:prSet presAssocID="{144DEB48-AC5B-134A-B2C4-BEC84459E3D8}" presName="quadrantPlaceholder" presStyleCnt="0"/>
      <dgm:spPr/>
    </dgm:pt>
    <dgm:pt modelId="{66243BDC-6F80-5C4F-ACD5-77E91A962973}" type="pres">
      <dgm:prSet presAssocID="{144DEB48-AC5B-134A-B2C4-BEC84459E3D8}" presName="center1" presStyleLbl="fgShp" presStyleIdx="0" presStyleCnt="2"/>
      <dgm:spPr/>
    </dgm:pt>
    <dgm:pt modelId="{14ABBFF2-D418-3243-969A-535B3E6FFEC8}" type="pres">
      <dgm:prSet presAssocID="{144DEB48-AC5B-134A-B2C4-BEC84459E3D8}" presName="center2" presStyleLbl="fgShp" presStyleIdx="1" presStyleCnt="2"/>
      <dgm:spPr/>
    </dgm:pt>
  </dgm:ptLst>
  <dgm:cxnLst>
    <dgm:cxn modelId="{7FB3F48B-ABBB-2B45-BDFB-2421E08D6464}" srcId="{C4988582-50C0-0042-9DC3-23A8C30EB816}" destId="{4E7E5063-7B76-E74E-A502-1E153FC88F15}" srcOrd="0" destOrd="0" parTransId="{2F18A4D5-6543-F744-8B19-E427F199544F}" sibTransId="{1D54D76B-D297-DF4D-AE87-F0F2FB5995D9}"/>
    <dgm:cxn modelId="{0F32B35C-153A-7E4D-B693-FAC672016872}" type="presOf" srcId="{455BA879-4E44-364D-ACC0-9CF092D29C7B}" destId="{E10FFF44-06BF-8346-9B73-0D94921C6532}" srcOrd="0" destOrd="1" presId="urn:microsoft.com/office/officeart/2005/8/layout/cycle4"/>
    <dgm:cxn modelId="{64D2F28A-73A4-C840-A693-7BE164BEF935}" srcId="{144DEB48-AC5B-134A-B2C4-BEC84459E3D8}" destId="{471EF28D-18DB-CD45-9098-FD5E57E17459}" srcOrd="3" destOrd="0" parTransId="{81667CC0-5D54-2448-8DDF-FD3EEC320D7D}" sibTransId="{1699C8F0-3AE3-3249-9DC7-4F4DF393D0B3}"/>
    <dgm:cxn modelId="{B59230D4-0447-8747-8E4C-4F3BD1AF2149}" type="presOf" srcId="{4E7E5063-7B76-E74E-A502-1E153FC88F15}" destId="{8E41C90E-ED00-A840-A77E-81BDA9C686B3}" srcOrd="1" destOrd="0" presId="urn:microsoft.com/office/officeart/2005/8/layout/cycle4"/>
    <dgm:cxn modelId="{71D9021C-9898-FD46-BD58-B24F7A235B9F}" srcId="{144DEB48-AC5B-134A-B2C4-BEC84459E3D8}" destId="{C44B21AF-E9DC-DE46-B727-DD8A1238E023}" srcOrd="2" destOrd="0" parTransId="{512F8292-CCC6-B842-B23C-DDA54333AFBB}" sibTransId="{B61F2EC8-07D6-EA45-824D-3AEAB39D1B7B}"/>
    <dgm:cxn modelId="{78126788-12CC-3A49-BBE9-49FB00E5E184}" type="presOf" srcId="{D42498BA-EE64-C640-91C6-F9F5876FC1D0}" destId="{144C1120-05A3-6E46-A015-31E62F36450D}" srcOrd="0" destOrd="0" presId="urn:microsoft.com/office/officeart/2005/8/layout/cycle4"/>
    <dgm:cxn modelId="{62EA260A-FCCB-224C-8605-B757DCD42433}" type="presOf" srcId="{4E7E5063-7B76-E74E-A502-1E153FC88F15}" destId="{E10FFF44-06BF-8346-9B73-0D94921C6532}" srcOrd="0" destOrd="0" presId="urn:microsoft.com/office/officeart/2005/8/layout/cycle4"/>
    <dgm:cxn modelId="{53E344FC-9EAB-0E4C-A761-704EAA6AD79C}" type="presOf" srcId="{EF526E65-0B06-5E43-A6C8-5BA0590A9333}" destId="{144C1120-05A3-6E46-A015-31E62F36450D}" srcOrd="0" destOrd="1" presId="urn:microsoft.com/office/officeart/2005/8/layout/cycle4"/>
    <dgm:cxn modelId="{E633396F-6CC1-A940-BC4B-F3C4F6900F53}" type="presOf" srcId="{D42498BA-EE64-C640-91C6-F9F5876FC1D0}" destId="{0662404D-B7E1-734B-A9A4-A888DDB5FC08}" srcOrd="1" destOrd="0" presId="urn:microsoft.com/office/officeart/2005/8/layout/cycle4"/>
    <dgm:cxn modelId="{2E2C09E8-C2EE-FF44-829D-BF373C0AAB53}" srcId="{471EF28D-18DB-CD45-9098-FD5E57E17459}" destId="{B5726342-5E33-AF47-9F47-717CD5A96992}" srcOrd="0" destOrd="0" parTransId="{2BE0BBCD-6017-D945-8AA1-9441CC0D2E02}" sibTransId="{F169A90E-5E84-2748-B839-C64C48952B16}"/>
    <dgm:cxn modelId="{48281BA4-FA2C-D440-BAAE-4F5A99C76CD0}" type="presOf" srcId="{4B185B37-01AE-264D-9B90-567B3F45354C}" destId="{32C1A417-6D91-9E40-9798-9097DA9A252C}" srcOrd="1" destOrd="0" presId="urn:microsoft.com/office/officeart/2005/8/layout/cycle4"/>
    <dgm:cxn modelId="{110EA966-BB30-864E-A1CD-54486A5B7A8E}" type="presOf" srcId="{EF526E65-0B06-5E43-A6C8-5BA0590A9333}" destId="{0662404D-B7E1-734B-A9A4-A888DDB5FC08}" srcOrd="1" destOrd="1" presId="urn:microsoft.com/office/officeart/2005/8/layout/cycle4"/>
    <dgm:cxn modelId="{C281B2FD-9215-7D48-8B19-B201628411B0}" type="presOf" srcId="{B5726342-5E33-AF47-9F47-717CD5A96992}" destId="{683AEF35-EAE1-9146-9D8A-3ADF5779D6E4}" srcOrd="1" destOrd="0" presId="urn:microsoft.com/office/officeart/2005/8/layout/cycle4"/>
    <dgm:cxn modelId="{46F6AEAB-7C3A-F94F-B829-7A6943C49E66}" type="presOf" srcId="{538D6497-A533-3D47-87FF-B1B78C03DDC4}" destId="{7BA7EDAB-49BA-D743-A167-5D0A633C9E5F}" srcOrd="0" destOrd="0" presId="urn:microsoft.com/office/officeart/2005/8/layout/cycle4"/>
    <dgm:cxn modelId="{91D86194-42E2-A145-9598-F906BAC159B5}" srcId="{144DEB48-AC5B-134A-B2C4-BEC84459E3D8}" destId="{538D6497-A533-3D47-87FF-B1B78C03DDC4}" srcOrd="0" destOrd="0" parTransId="{406B8F2F-797A-0E4D-937A-C3C9A09EF9C2}" sibTransId="{FBAF8C88-8640-9D4C-9B12-D37782503EB0}"/>
    <dgm:cxn modelId="{3A91D46D-4151-0A42-84F4-588A29F81B77}" type="presOf" srcId="{C4988582-50C0-0042-9DC3-23A8C30EB816}" destId="{4E31D99F-BB88-3C4D-A4FE-77F073A5B505}" srcOrd="0" destOrd="0" presId="urn:microsoft.com/office/officeart/2005/8/layout/cycle4"/>
    <dgm:cxn modelId="{292F36A0-2697-7847-9B78-EBC697DA42D3}" type="presOf" srcId="{3509D8D6-020D-0C42-941F-CF13FAC42D25}" destId="{C834655D-405A-CF48-A6D5-165753EC960A}" srcOrd="0" destOrd="1" presId="urn:microsoft.com/office/officeart/2005/8/layout/cycle4"/>
    <dgm:cxn modelId="{1275F25B-4C69-AB4C-A37A-593CB372D32C}" srcId="{471EF28D-18DB-CD45-9098-FD5E57E17459}" destId="{3509D8D6-020D-0C42-941F-CF13FAC42D25}" srcOrd="1" destOrd="0" parTransId="{9D6C6CB4-2591-9743-AB77-3039BAE7F7EE}" sibTransId="{CEE53502-4B28-0D4D-9658-752B5813D049}"/>
    <dgm:cxn modelId="{42B166A6-87EC-7C40-BF0A-1AEDC26525EE}" srcId="{538D6497-A533-3D47-87FF-B1B78C03DDC4}" destId="{EF526E65-0B06-5E43-A6C8-5BA0590A9333}" srcOrd="1" destOrd="0" parTransId="{609C5C76-07A8-D34B-BD7B-63AA486265E9}" sibTransId="{5C3C4C0D-80AE-0345-AA57-A0B25E7D7790}"/>
    <dgm:cxn modelId="{377670C9-E9CF-2F4E-8420-390A0EE938BC}" srcId="{C4988582-50C0-0042-9DC3-23A8C30EB816}" destId="{455BA879-4E44-364D-ACC0-9CF092D29C7B}" srcOrd="1" destOrd="0" parTransId="{6701BAD4-488B-EE4B-95B7-8ADFA1F80247}" sibTransId="{FFFF3BCD-CE36-F342-9934-5DAE196E7D8A}"/>
    <dgm:cxn modelId="{D4F0E644-2708-5244-9630-7212FA1481B8}" type="presOf" srcId="{3509D8D6-020D-0C42-941F-CF13FAC42D25}" destId="{683AEF35-EAE1-9146-9D8A-3ADF5779D6E4}" srcOrd="1" destOrd="1" presId="urn:microsoft.com/office/officeart/2005/8/layout/cycle4"/>
    <dgm:cxn modelId="{84993672-C6D6-1A4B-B17B-E935A74EF32C}" type="presOf" srcId="{B5726342-5E33-AF47-9F47-717CD5A96992}" destId="{C834655D-405A-CF48-A6D5-165753EC960A}" srcOrd="0" destOrd="0" presId="urn:microsoft.com/office/officeart/2005/8/layout/cycle4"/>
    <dgm:cxn modelId="{3BECE41C-29CE-464E-94B5-D3F602959105}" srcId="{538D6497-A533-3D47-87FF-B1B78C03DDC4}" destId="{D42498BA-EE64-C640-91C6-F9F5876FC1D0}" srcOrd="0" destOrd="0" parTransId="{9D960A31-3D5D-BD41-B9E1-0C7A355C4731}" sibTransId="{C7458BF4-E1C8-EC49-BD4B-5A9BD7B689EC}"/>
    <dgm:cxn modelId="{D71FD03A-A845-E944-BDBA-27AA0B83ABD8}" type="presOf" srcId="{455BA879-4E44-364D-ACC0-9CF092D29C7B}" destId="{8E41C90E-ED00-A840-A77E-81BDA9C686B3}" srcOrd="1" destOrd="1" presId="urn:microsoft.com/office/officeart/2005/8/layout/cycle4"/>
    <dgm:cxn modelId="{61301A7C-763C-374C-8280-74B062819AE6}" type="presOf" srcId="{144DEB48-AC5B-134A-B2C4-BEC84459E3D8}" destId="{4C61E22A-17D0-5D4D-8351-2F2028687E2B}" srcOrd="0" destOrd="0" presId="urn:microsoft.com/office/officeart/2005/8/layout/cycle4"/>
    <dgm:cxn modelId="{C1C4CE0B-04EA-844B-AD85-076A7A300F0C}" type="presOf" srcId="{C44B21AF-E9DC-DE46-B727-DD8A1238E023}" destId="{AB142035-1FE2-2D4E-A7DD-D5302CE7A935}" srcOrd="0" destOrd="0" presId="urn:microsoft.com/office/officeart/2005/8/layout/cycle4"/>
    <dgm:cxn modelId="{7ACDFB6C-CAF1-4F42-AD9B-C9A85A5C55E6}" type="presOf" srcId="{4B185B37-01AE-264D-9B90-567B3F45354C}" destId="{DCBF2AA4-B099-6643-8BFD-9ABEADDC258A}" srcOrd="0" destOrd="0" presId="urn:microsoft.com/office/officeart/2005/8/layout/cycle4"/>
    <dgm:cxn modelId="{5D99AB8A-1B64-BC40-B825-CF3B74209D50}" srcId="{144DEB48-AC5B-134A-B2C4-BEC84459E3D8}" destId="{C4988582-50C0-0042-9DC3-23A8C30EB816}" srcOrd="1" destOrd="0" parTransId="{D3C04F46-D116-714E-A884-30A8D981094A}" sibTransId="{D9375D2F-4B4B-CB4F-91BF-DA7125403256}"/>
    <dgm:cxn modelId="{82B27E42-229E-0545-87BE-A02EF2AFC3E9}" type="presOf" srcId="{471EF28D-18DB-CD45-9098-FD5E57E17459}" destId="{FAE64FFC-D171-3C4F-870D-BCD0A2FF9FEE}" srcOrd="0" destOrd="0" presId="urn:microsoft.com/office/officeart/2005/8/layout/cycle4"/>
    <dgm:cxn modelId="{61BB9C1A-1B7A-D943-947B-807D8999BCE6}" srcId="{C44B21AF-E9DC-DE46-B727-DD8A1238E023}" destId="{4B185B37-01AE-264D-9B90-567B3F45354C}" srcOrd="0" destOrd="0" parTransId="{A0EA73E5-2388-594E-805F-C97C86DF60A1}" sibTransId="{AF37098F-1BA6-0940-B9EE-480B2DEED103}"/>
    <dgm:cxn modelId="{8C234383-78BC-C94A-BF81-C302745FDF0C}" type="presParOf" srcId="{4C61E22A-17D0-5D4D-8351-2F2028687E2B}" destId="{54108EAF-8C6A-EF44-B7C0-4A2DCD45EE54}" srcOrd="0" destOrd="0" presId="urn:microsoft.com/office/officeart/2005/8/layout/cycle4"/>
    <dgm:cxn modelId="{4F152877-8F7B-BC4A-9EB9-F09339663777}" type="presParOf" srcId="{54108EAF-8C6A-EF44-B7C0-4A2DCD45EE54}" destId="{8689F5A5-248A-AE41-9EA2-7DD1E802EEDC}" srcOrd="0" destOrd="0" presId="urn:microsoft.com/office/officeart/2005/8/layout/cycle4"/>
    <dgm:cxn modelId="{BBCA3F1E-22C2-E54E-A624-9CEA5FEDC173}" type="presParOf" srcId="{8689F5A5-248A-AE41-9EA2-7DD1E802EEDC}" destId="{144C1120-05A3-6E46-A015-31E62F36450D}" srcOrd="0" destOrd="0" presId="urn:microsoft.com/office/officeart/2005/8/layout/cycle4"/>
    <dgm:cxn modelId="{BAA4554C-D062-E54C-95BC-17EE97109CF1}" type="presParOf" srcId="{8689F5A5-248A-AE41-9EA2-7DD1E802EEDC}" destId="{0662404D-B7E1-734B-A9A4-A888DDB5FC08}" srcOrd="1" destOrd="0" presId="urn:microsoft.com/office/officeart/2005/8/layout/cycle4"/>
    <dgm:cxn modelId="{20960CB8-0092-4540-9B47-46D55F735915}" type="presParOf" srcId="{54108EAF-8C6A-EF44-B7C0-4A2DCD45EE54}" destId="{412194D7-14C0-F54E-9FDE-D08E53D42B4C}" srcOrd="1" destOrd="0" presId="urn:microsoft.com/office/officeart/2005/8/layout/cycle4"/>
    <dgm:cxn modelId="{6AA8797E-F684-BA48-95A4-975ACA5EAE2D}" type="presParOf" srcId="{412194D7-14C0-F54E-9FDE-D08E53D42B4C}" destId="{E10FFF44-06BF-8346-9B73-0D94921C6532}" srcOrd="0" destOrd="0" presId="urn:microsoft.com/office/officeart/2005/8/layout/cycle4"/>
    <dgm:cxn modelId="{F99A8B2D-D5A1-6348-A711-A2E13D5F6105}" type="presParOf" srcId="{412194D7-14C0-F54E-9FDE-D08E53D42B4C}" destId="{8E41C90E-ED00-A840-A77E-81BDA9C686B3}" srcOrd="1" destOrd="0" presId="urn:microsoft.com/office/officeart/2005/8/layout/cycle4"/>
    <dgm:cxn modelId="{362A7288-78CF-C247-8778-3A95FF29DBBF}" type="presParOf" srcId="{54108EAF-8C6A-EF44-B7C0-4A2DCD45EE54}" destId="{65F50A32-3FF3-AB4B-A38C-030106E81B21}" srcOrd="2" destOrd="0" presId="urn:microsoft.com/office/officeart/2005/8/layout/cycle4"/>
    <dgm:cxn modelId="{DA2279E4-8E97-5340-86E1-FCA56E01BDAC}" type="presParOf" srcId="{65F50A32-3FF3-AB4B-A38C-030106E81B21}" destId="{DCBF2AA4-B099-6643-8BFD-9ABEADDC258A}" srcOrd="0" destOrd="0" presId="urn:microsoft.com/office/officeart/2005/8/layout/cycle4"/>
    <dgm:cxn modelId="{B85FDCEB-E04D-BC4A-A89B-B546163FD741}" type="presParOf" srcId="{65F50A32-3FF3-AB4B-A38C-030106E81B21}" destId="{32C1A417-6D91-9E40-9798-9097DA9A252C}" srcOrd="1" destOrd="0" presId="urn:microsoft.com/office/officeart/2005/8/layout/cycle4"/>
    <dgm:cxn modelId="{1449B65F-1EEE-F94A-958B-08CC51BFF8A1}" type="presParOf" srcId="{54108EAF-8C6A-EF44-B7C0-4A2DCD45EE54}" destId="{E6AEEDB0-206F-1746-9FA2-FF4EFBFBF4F7}" srcOrd="3" destOrd="0" presId="urn:microsoft.com/office/officeart/2005/8/layout/cycle4"/>
    <dgm:cxn modelId="{661CE53D-955A-AB49-B453-2FA5606E6AB8}" type="presParOf" srcId="{E6AEEDB0-206F-1746-9FA2-FF4EFBFBF4F7}" destId="{C834655D-405A-CF48-A6D5-165753EC960A}" srcOrd="0" destOrd="0" presId="urn:microsoft.com/office/officeart/2005/8/layout/cycle4"/>
    <dgm:cxn modelId="{6ACBABAE-2F98-C54E-83FE-BE07E7895E3E}" type="presParOf" srcId="{E6AEEDB0-206F-1746-9FA2-FF4EFBFBF4F7}" destId="{683AEF35-EAE1-9146-9D8A-3ADF5779D6E4}" srcOrd="1" destOrd="0" presId="urn:microsoft.com/office/officeart/2005/8/layout/cycle4"/>
    <dgm:cxn modelId="{E637B3D1-96BD-8549-B367-043A132240BD}" type="presParOf" srcId="{54108EAF-8C6A-EF44-B7C0-4A2DCD45EE54}" destId="{DD2B988F-CBB6-534D-A056-99840501AECA}" srcOrd="4" destOrd="0" presId="urn:microsoft.com/office/officeart/2005/8/layout/cycle4"/>
    <dgm:cxn modelId="{68C1B06A-BB59-E041-8C47-CAD523B02EBC}" type="presParOf" srcId="{4C61E22A-17D0-5D4D-8351-2F2028687E2B}" destId="{11DC6337-7036-3A43-BB99-4BABB772BE34}" srcOrd="1" destOrd="0" presId="urn:microsoft.com/office/officeart/2005/8/layout/cycle4"/>
    <dgm:cxn modelId="{CAA1D257-6107-B84D-AB15-0B42014FE57D}" type="presParOf" srcId="{11DC6337-7036-3A43-BB99-4BABB772BE34}" destId="{7BA7EDAB-49BA-D743-A167-5D0A633C9E5F}" srcOrd="0" destOrd="0" presId="urn:microsoft.com/office/officeart/2005/8/layout/cycle4"/>
    <dgm:cxn modelId="{263CB4E3-B8AD-9546-8338-09269B46636D}" type="presParOf" srcId="{11DC6337-7036-3A43-BB99-4BABB772BE34}" destId="{4E31D99F-BB88-3C4D-A4FE-77F073A5B505}" srcOrd="1" destOrd="0" presId="urn:microsoft.com/office/officeart/2005/8/layout/cycle4"/>
    <dgm:cxn modelId="{C762829E-9647-3749-A98B-2CA1BDA6380C}" type="presParOf" srcId="{11DC6337-7036-3A43-BB99-4BABB772BE34}" destId="{AB142035-1FE2-2D4E-A7DD-D5302CE7A935}" srcOrd="2" destOrd="0" presId="urn:microsoft.com/office/officeart/2005/8/layout/cycle4"/>
    <dgm:cxn modelId="{0D0F03B1-AE6D-2149-9E44-F4C576701418}" type="presParOf" srcId="{11DC6337-7036-3A43-BB99-4BABB772BE34}" destId="{FAE64FFC-D171-3C4F-870D-BCD0A2FF9FEE}" srcOrd="3" destOrd="0" presId="urn:microsoft.com/office/officeart/2005/8/layout/cycle4"/>
    <dgm:cxn modelId="{3C866046-CF5B-404C-9416-44BC82FD586C}" type="presParOf" srcId="{11DC6337-7036-3A43-BB99-4BABB772BE34}" destId="{FC95387B-C2A6-8744-B9E4-F17BB66C27D0}" srcOrd="4" destOrd="0" presId="urn:microsoft.com/office/officeart/2005/8/layout/cycle4"/>
    <dgm:cxn modelId="{E517D828-58A4-804E-AE8B-EEF30C261E89}" type="presParOf" srcId="{4C61E22A-17D0-5D4D-8351-2F2028687E2B}" destId="{66243BDC-6F80-5C4F-ACD5-77E91A962973}" srcOrd="2" destOrd="0" presId="urn:microsoft.com/office/officeart/2005/8/layout/cycle4"/>
    <dgm:cxn modelId="{7031A6D2-2B1D-2E41-B27F-E1AE5B7143FB}" type="presParOf" srcId="{4C61E22A-17D0-5D4D-8351-2F2028687E2B}" destId="{14ABBFF2-D418-3243-969A-535B3E6FFEC8}" srcOrd="3" destOrd="0" presId="urn:microsoft.com/office/officeart/2005/8/layout/cycle4"/>
  </dgm:cxnLst>
  <dgm:bg/>
  <dgm:whole/>
  <dgm:extLst>
    <a:ext uri="http://schemas.microsoft.com/office/drawing/2008/diagram">
      <dsp:dataModelExt xmlns:dsp="http://schemas.microsoft.com/office/drawing/2008/diagram" relId="rId13"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BF2AA4-B099-6643-8BFD-9ABEADDC258A}">
      <dsp:nvSpPr>
        <dsp:cNvPr id="0" name=""/>
        <dsp:cNvSpPr/>
      </dsp:nvSpPr>
      <dsp:spPr>
        <a:xfrm>
          <a:off x="11698461" y="5313308"/>
          <a:ext cx="3859962" cy="2500380"/>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228600" lvl="1" indent="-228600" algn="l" defTabSz="1155700">
            <a:lnSpc>
              <a:spcPct val="90000"/>
            </a:lnSpc>
            <a:spcBef>
              <a:spcPct val="0"/>
            </a:spcBef>
            <a:spcAft>
              <a:spcPct val="15000"/>
            </a:spcAft>
            <a:buChar char="••"/>
          </a:pPr>
          <a:r>
            <a:rPr lang="en-US" altLang="zh-CN" sz="2600" kern="1200" dirty="0" smtClean="0"/>
            <a:t>Putting parts together to finalize filmmaking </a:t>
          </a:r>
          <a:endParaRPr lang="zh-CN" altLang="en-US" sz="2600" kern="1200" dirty="0"/>
        </a:p>
      </dsp:txBody>
      <dsp:txXfrm>
        <a:off x="12911375" y="5993328"/>
        <a:ext cx="2592123" cy="1765435"/>
      </dsp:txXfrm>
    </dsp:sp>
    <dsp:sp modelId="{C834655D-405A-CF48-A6D5-165753EC960A}">
      <dsp:nvSpPr>
        <dsp:cNvPr id="0" name=""/>
        <dsp:cNvSpPr/>
      </dsp:nvSpPr>
      <dsp:spPr>
        <a:xfrm>
          <a:off x="5400628" y="5313308"/>
          <a:ext cx="3859962" cy="2500380"/>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228600" lvl="1" indent="-228600" algn="l" defTabSz="1155700">
            <a:lnSpc>
              <a:spcPct val="90000"/>
            </a:lnSpc>
            <a:spcBef>
              <a:spcPct val="0"/>
            </a:spcBef>
            <a:spcAft>
              <a:spcPct val="15000"/>
            </a:spcAft>
            <a:buChar char="••"/>
          </a:pPr>
          <a:r>
            <a:rPr lang="en-US" altLang="zh-CN" sz="2600" kern="1200" dirty="0" smtClean="0"/>
            <a:t>Provide suggestions</a:t>
          </a:r>
          <a:endParaRPr lang="zh-CN" altLang="en-US" sz="2600" kern="1200" dirty="0"/>
        </a:p>
        <a:p>
          <a:pPr marL="228600" lvl="1" indent="-228600" algn="l" defTabSz="1155700">
            <a:lnSpc>
              <a:spcPct val="90000"/>
            </a:lnSpc>
            <a:spcBef>
              <a:spcPct val="0"/>
            </a:spcBef>
            <a:spcAft>
              <a:spcPct val="15000"/>
            </a:spcAft>
            <a:buChar char="••"/>
          </a:pPr>
          <a:r>
            <a:rPr lang="en-US" altLang="zh-CN" sz="2600" kern="1200" dirty="0" smtClean="0"/>
            <a:t>Share decisions </a:t>
          </a:r>
          <a:endParaRPr lang="zh-CN" altLang="en-US" sz="2600" kern="1200" dirty="0"/>
        </a:p>
      </dsp:txBody>
      <dsp:txXfrm>
        <a:off x="5455553" y="5993328"/>
        <a:ext cx="2592123" cy="1765435"/>
      </dsp:txXfrm>
    </dsp:sp>
    <dsp:sp modelId="{E10FFF44-06BF-8346-9B73-0D94921C6532}">
      <dsp:nvSpPr>
        <dsp:cNvPr id="0" name=""/>
        <dsp:cNvSpPr/>
      </dsp:nvSpPr>
      <dsp:spPr>
        <a:xfrm>
          <a:off x="11698461" y="0"/>
          <a:ext cx="3859962" cy="2500380"/>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228600" lvl="1" indent="-228600" algn="l" defTabSz="1155700">
            <a:lnSpc>
              <a:spcPct val="90000"/>
            </a:lnSpc>
            <a:spcBef>
              <a:spcPct val="0"/>
            </a:spcBef>
            <a:spcAft>
              <a:spcPct val="15000"/>
            </a:spcAft>
            <a:buChar char="••"/>
          </a:pPr>
          <a:r>
            <a:rPr lang="en-US" altLang="zh-CN" sz="2600" kern="1200" dirty="0" smtClean="0"/>
            <a:t>Literacy-based exploration </a:t>
          </a:r>
          <a:endParaRPr lang="zh-CN" altLang="en-US" sz="2600" kern="1200" dirty="0"/>
        </a:p>
        <a:p>
          <a:pPr marL="228600" lvl="1" indent="-228600" algn="l" defTabSz="1155700">
            <a:lnSpc>
              <a:spcPct val="90000"/>
            </a:lnSpc>
            <a:spcBef>
              <a:spcPct val="0"/>
            </a:spcBef>
            <a:spcAft>
              <a:spcPct val="15000"/>
            </a:spcAft>
            <a:buChar char="••"/>
          </a:pPr>
          <a:r>
            <a:rPr lang="en-US" altLang="zh-CN" sz="2600" kern="1200" dirty="0" smtClean="0"/>
            <a:t>Multi-way of retelling stories</a:t>
          </a:r>
          <a:endParaRPr lang="zh-CN" altLang="en-US" sz="2600" kern="1200" dirty="0"/>
        </a:p>
      </dsp:txBody>
      <dsp:txXfrm>
        <a:off x="12911375" y="54925"/>
        <a:ext cx="2592123" cy="1765435"/>
      </dsp:txXfrm>
    </dsp:sp>
    <dsp:sp modelId="{144C1120-05A3-6E46-A015-31E62F36450D}">
      <dsp:nvSpPr>
        <dsp:cNvPr id="0" name=""/>
        <dsp:cNvSpPr/>
      </dsp:nvSpPr>
      <dsp:spPr>
        <a:xfrm>
          <a:off x="5400628" y="0"/>
          <a:ext cx="3859962" cy="2500380"/>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228600" lvl="1" indent="-228600" algn="l" defTabSz="1155700">
            <a:lnSpc>
              <a:spcPct val="90000"/>
            </a:lnSpc>
            <a:spcBef>
              <a:spcPct val="0"/>
            </a:spcBef>
            <a:spcAft>
              <a:spcPct val="15000"/>
            </a:spcAft>
            <a:buChar char="••"/>
          </a:pPr>
          <a:r>
            <a:rPr lang="en-US" altLang="zh-CN" sz="2600" kern="1200" dirty="0" smtClean="0"/>
            <a:t>Children-as-character</a:t>
          </a:r>
          <a:endParaRPr lang="zh-CN" altLang="en-US" sz="2600" kern="1200" dirty="0"/>
        </a:p>
        <a:p>
          <a:pPr marL="228600" lvl="1" indent="-228600" algn="l" defTabSz="1155700">
            <a:lnSpc>
              <a:spcPct val="90000"/>
            </a:lnSpc>
            <a:spcBef>
              <a:spcPct val="0"/>
            </a:spcBef>
            <a:spcAft>
              <a:spcPct val="15000"/>
            </a:spcAft>
            <a:buChar char="••"/>
          </a:pPr>
          <a:r>
            <a:rPr lang="en-US" altLang="zh-CN" sz="2600" kern="1200" dirty="0" smtClean="0"/>
            <a:t>Creating meaning </a:t>
          </a:r>
          <a:endParaRPr lang="zh-CN" altLang="en-US" sz="2600" kern="1200" dirty="0"/>
        </a:p>
      </dsp:txBody>
      <dsp:txXfrm>
        <a:off x="5455553" y="54925"/>
        <a:ext cx="2592123" cy="1765435"/>
      </dsp:txXfrm>
    </dsp:sp>
    <dsp:sp modelId="{7BA7EDAB-49BA-D743-A167-5D0A633C9E5F}">
      <dsp:nvSpPr>
        <dsp:cNvPr id="0" name=""/>
        <dsp:cNvSpPr/>
      </dsp:nvSpPr>
      <dsp:spPr>
        <a:xfrm>
          <a:off x="7018061" y="445380"/>
          <a:ext cx="3383327" cy="3383327"/>
        </a:xfrm>
        <a:prstGeom prst="pieWedg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altLang="zh-CN" sz="2800" kern="1200" dirty="0" smtClean="0"/>
            <a:t>Play</a:t>
          </a:r>
          <a:endParaRPr lang="zh-CN" altLang="en-US" sz="2800" kern="1200" dirty="0"/>
        </a:p>
      </dsp:txBody>
      <dsp:txXfrm>
        <a:off x="8009015" y="1436334"/>
        <a:ext cx="2392373" cy="2392373"/>
      </dsp:txXfrm>
    </dsp:sp>
    <dsp:sp modelId="{4E31D99F-BB88-3C4D-A4FE-77F073A5B505}">
      <dsp:nvSpPr>
        <dsp:cNvPr id="0" name=""/>
        <dsp:cNvSpPr/>
      </dsp:nvSpPr>
      <dsp:spPr>
        <a:xfrm rot="5400000">
          <a:off x="10557662" y="445380"/>
          <a:ext cx="3383327" cy="3383327"/>
        </a:xfrm>
        <a:prstGeom prst="pieWedge">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altLang="zh-CN" sz="2800" kern="1200" dirty="0" smtClean="0"/>
            <a:t>Storing </a:t>
          </a:r>
          <a:endParaRPr lang="zh-CN" altLang="en-US" sz="2800" kern="1200" dirty="0"/>
        </a:p>
      </dsp:txBody>
      <dsp:txXfrm rot="-5400000">
        <a:off x="10557662" y="1436334"/>
        <a:ext cx="2392373" cy="2392373"/>
      </dsp:txXfrm>
    </dsp:sp>
    <dsp:sp modelId="{AB142035-1FE2-2D4E-A7DD-D5302CE7A935}">
      <dsp:nvSpPr>
        <dsp:cNvPr id="0" name=""/>
        <dsp:cNvSpPr/>
      </dsp:nvSpPr>
      <dsp:spPr>
        <a:xfrm rot="10800000">
          <a:off x="10557662" y="3984981"/>
          <a:ext cx="3383327" cy="3383327"/>
        </a:xfrm>
        <a:prstGeom prst="pieWedge">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altLang="zh-CN" sz="2800" kern="1200" dirty="0" smtClean="0"/>
            <a:t>Production</a:t>
          </a:r>
          <a:endParaRPr lang="zh-CN" altLang="en-US" sz="2800" kern="1200" dirty="0"/>
        </a:p>
      </dsp:txBody>
      <dsp:txXfrm rot="10800000">
        <a:off x="10557662" y="3984981"/>
        <a:ext cx="2392373" cy="2392373"/>
      </dsp:txXfrm>
    </dsp:sp>
    <dsp:sp modelId="{FAE64FFC-D171-3C4F-870D-BCD0A2FF9FEE}">
      <dsp:nvSpPr>
        <dsp:cNvPr id="0" name=""/>
        <dsp:cNvSpPr/>
      </dsp:nvSpPr>
      <dsp:spPr>
        <a:xfrm rot="16200000">
          <a:off x="7018061" y="3984981"/>
          <a:ext cx="3383327" cy="3383327"/>
        </a:xfrm>
        <a:prstGeom prst="pieWedge">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altLang="zh-CN" sz="2800" kern="1200" dirty="0" smtClean="0"/>
            <a:t>Collaboration</a:t>
          </a:r>
          <a:endParaRPr lang="zh-CN" altLang="en-US" sz="2800" kern="1200" dirty="0"/>
        </a:p>
      </dsp:txBody>
      <dsp:txXfrm rot="5400000">
        <a:off x="8009015" y="3984981"/>
        <a:ext cx="2392373" cy="2392373"/>
      </dsp:txXfrm>
    </dsp:sp>
    <dsp:sp modelId="{66243BDC-6F80-5C4F-ACD5-77E91A962973}">
      <dsp:nvSpPr>
        <dsp:cNvPr id="0" name=""/>
        <dsp:cNvSpPr/>
      </dsp:nvSpPr>
      <dsp:spPr>
        <a:xfrm>
          <a:off x="9895452" y="3203612"/>
          <a:ext cx="1168146" cy="1015779"/>
        </a:xfrm>
        <a:prstGeom prst="circularArrow">
          <a:avLst/>
        </a:prstGeom>
        <a:gradFill rotWithShape="0">
          <a:gsLst>
            <a:gs pos="0">
              <a:schemeClr val="accent2">
                <a:tint val="40000"/>
                <a:hueOff val="0"/>
                <a:satOff val="0"/>
                <a:lumOff val="0"/>
                <a:alphaOff val="0"/>
                <a:tint val="100000"/>
                <a:shade val="100000"/>
                <a:satMod val="130000"/>
              </a:schemeClr>
            </a:gs>
            <a:gs pos="100000">
              <a:schemeClr val="accent2">
                <a:tint val="4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 modelId="{14ABBFF2-D418-3243-969A-535B3E6FFEC8}">
      <dsp:nvSpPr>
        <dsp:cNvPr id="0" name=""/>
        <dsp:cNvSpPr/>
      </dsp:nvSpPr>
      <dsp:spPr>
        <a:xfrm rot="10800000">
          <a:off x="9895452" y="3594296"/>
          <a:ext cx="1168146" cy="1015779"/>
        </a:xfrm>
        <a:prstGeom prst="circularArrow">
          <a:avLst/>
        </a:prstGeom>
        <a:gradFill rotWithShape="0">
          <a:gsLst>
            <a:gs pos="0">
              <a:schemeClr val="accent2">
                <a:tint val="40000"/>
                <a:hueOff val="0"/>
                <a:satOff val="0"/>
                <a:lumOff val="0"/>
                <a:alphaOff val="0"/>
                <a:tint val="100000"/>
                <a:shade val="100000"/>
                <a:satMod val="130000"/>
              </a:schemeClr>
            </a:gs>
            <a:gs pos="100000">
              <a:schemeClr val="accent2">
                <a:tint val="4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BF2AA4-B099-6643-8BFD-9ABEADDC258A}">
      <dsp:nvSpPr>
        <dsp:cNvPr id="0" name=""/>
        <dsp:cNvSpPr/>
      </dsp:nvSpPr>
      <dsp:spPr>
        <a:xfrm>
          <a:off x="11698461" y="5313308"/>
          <a:ext cx="3859962" cy="2500380"/>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228600" lvl="1" indent="-228600" algn="l" defTabSz="1155700">
            <a:lnSpc>
              <a:spcPct val="90000"/>
            </a:lnSpc>
            <a:spcBef>
              <a:spcPct val="0"/>
            </a:spcBef>
            <a:spcAft>
              <a:spcPct val="15000"/>
            </a:spcAft>
            <a:buChar char="••"/>
          </a:pPr>
          <a:r>
            <a:rPr lang="en-US" altLang="zh-CN" sz="2600" kern="1200" dirty="0" smtClean="0"/>
            <a:t>Putting parts together to finalize filmmaking </a:t>
          </a:r>
          <a:endParaRPr lang="zh-CN" altLang="en-US" sz="2600" kern="1200" dirty="0"/>
        </a:p>
      </dsp:txBody>
      <dsp:txXfrm>
        <a:off x="12911375" y="5993328"/>
        <a:ext cx="2592123" cy="1765435"/>
      </dsp:txXfrm>
    </dsp:sp>
    <dsp:sp modelId="{C834655D-405A-CF48-A6D5-165753EC960A}">
      <dsp:nvSpPr>
        <dsp:cNvPr id="0" name=""/>
        <dsp:cNvSpPr/>
      </dsp:nvSpPr>
      <dsp:spPr>
        <a:xfrm>
          <a:off x="5400628" y="5313308"/>
          <a:ext cx="3859962" cy="2500380"/>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228600" lvl="1" indent="-228600" algn="l" defTabSz="1155700">
            <a:lnSpc>
              <a:spcPct val="90000"/>
            </a:lnSpc>
            <a:spcBef>
              <a:spcPct val="0"/>
            </a:spcBef>
            <a:spcAft>
              <a:spcPct val="15000"/>
            </a:spcAft>
            <a:buChar char="••"/>
          </a:pPr>
          <a:r>
            <a:rPr lang="en-US" altLang="zh-CN" sz="2600" kern="1200" dirty="0" smtClean="0"/>
            <a:t>Provide suggestions</a:t>
          </a:r>
          <a:endParaRPr lang="zh-CN" altLang="en-US" sz="2600" kern="1200" dirty="0"/>
        </a:p>
        <a:p>
          <a:pPr marL="228600" lvl="1" indent="-228600" algn="l" defTabSz="1155700">
            <a:lnSpc>
              <a:spcPct val="90000"/>
            </a:lnSpc>
            <a:spcBef>
              <a:spcPct val="0"/>
            </a:spcBef>
            <a:spcAft>
              <a:spcPct val="15000"/>
            </a:spcAft>
            <a:buChar char="••"/>
          </a:pPr>
          <a:r>
            <a:rPr lang="en-US" altLang="zh-CN" sz="2600" kern="1200" dirty="0" smtClean="0"/>
            <a:t>Share decisions </a:t>
          </a:r>
          <a:endParaRPr lang="zh-CN" altLang="en-US" sz="2600" kern="1200" dirty="0"/>
        </a:p>
      </dsp:txBody>
      <dsp:txXfrm>
        <a:off x="5455553" y="5993328"/>
        <a:ext cx="2592123" cy="1765435"/>
      </dsp:txXfrm>
    </dsp:sp>
    <dsp:sp modelId="{E10FFF44-06BF-8346-9B73-0D94921C6532}">
      <dsp:nvSpPr>
        <dsp:cNvPr id="0" name=""/>
        <dsp:cNvSpPr/>
      </dsp:nvSpPr>
      <dsp:spPr>
        <a:xfrm>
          <a:off x="11698461" y="0"/>
          <a:ext cx="3859962" cy="2500380"/>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228600" lvl="1" indent="-228600" algn="l" defTabSz="1155700">
            <a:lnSpc>
              <a:spcPct val="90000"/>
            </a:lnSpc>
            <a:spcBef>
              <a:spcPct val="0"/>
            </a:spcBef>
            <a:spcAft>
              <a:spcPct val="15000"/>
            </a:spcAft>
            <a:buChar char="••"/>
          </a:pPr>
          <a:r>
            <a:rPr lang="en-US" altLang="zh-CN" sz="2600" kern="1200" dirty="0" smtClean="0"/>
            <a:t>Literacy-based exploration </a:t>
          </a:r>
          <a:endParaRPr lang="zh-CN" altLang="en-US" sz="2600" kern="1200" dirty="0"/>
        </a:p>
        <a:p>
          <a:pPr marL="228600" lvl="1" indent="-228600" algn="l" defTabSz="1155700">
            <a:lnSpc>
              <a:spcPct val="90000"/>
            </a:lnSpc>
            <a:spcBef>
              <a:spcPct val="0"/>
            </a:spcBef>
            <a:spcAft>
              <a:spcPct val="15000"/>
            </a:spcAft>
            <a:buChar char="••"/>
          </a:pPr>
          <a:r>
            <a:rPr lang="en-US" altLang="zh-CN" sz="2600" kern="1200" dirty="0" smtClean="0"/>
            <a:t>Multi-way of retelling stories</a:t>
          </a:r>
          <a:endParaRPr lang="zh-CN" altLang="en-US" sz="2600" kern="1200" dirty="0"/>
        </a:p>
      </dsp:txBody>
      <dsp:txXfrm>
        <a:off x="12911375" y="54925"/>
        <a:ext cx="2592123" cy="1765435"/>
      </dsp:txXfrm>
    </dsp:sp>
    <dsp:sp modelId="{144C1120-05A3-6E46-A015-31E62F36450D}">
      <dsp:nvSpPr>
        <dsp:cNvPr id="0" name=""/>
        <dsp:cNvSpPr/>
      </dsp:nvSpPr>
      <dsp:spPr>
        <a:xfrm>
          <a:off x="5400628" y="0"/>
          <a:ext cx="3859962" cy="2500380"/>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228600" lvl="1" indent="-228600" algn="l" defTabSz="1155700">
            <a:lnSpc>
              <a:spcPct val="90000"/>
            </a:lnSpc>
            <a:spcBef>
              <a:spcPct val="0"/>
            </a:spcBef>
            <a:spcAft>
              <a:spcPct val="15000"/>
            </a:spcAft>
            <a:buChar char="••"/>
          </a:pPr>
          <a:r>
            <a:rPr lang="en-US" altLang="zh-CN" sz="2600" kern="1200" dirty="0" smtClean="0"/>
            <a:t>Children-as-character</a:t>
          </a:r>
          <a:endParaRPr lang="zh-CN" altLang="en-US" sz="2600" kern="1200" dirty="0"/>
        </a:p>
        <a:p>
          <a:pPr marL="228600" lvl="1" indent="-228600" algn="l" defTabSz="1155700">
            <a:lnSpc>
              <a:spcPct val="90000"/>
            </a:lnSpc>
            <a:spcBef>
              <a:spcPct val="0"/>
            </a:spcBef>
            <a:spcAft>
              <a:spcPct val="15000"/>
            </a:spcAft>
            <a:buChar char="••"/>
          </a:pPr>
          <a:r>
            <a:rPr lang="en-US" altLang="zh-CN" sz="2600" kern="1200" dirty="0" smtClean="0"/>
            <a:t>Creating meaning </a:t>
          </a:r>
          <a:endParaRPr lang="zh-CN" altLang="en-US" sz="2600" kern="1200" dirty="0"/>
        </a:p>
      </dsp:txBody>
      <dsp:txXfrm>
        <a:off x="5455553" y="54925"/>
        <a:ext cx="2592123" cy="1765435"/>
      </dsp:txXfrm>
    </dsp:sp>
    <dsp:sp modelId="{7BA7EDAB-49BA-D743-A167-5D0A633C9E5F}">
      <dsp:nvSpPr>
        <dsp:cNvPr id="0" name=""/>
        <dsp:cNvSpPr/>
      </dsp:nvSpPr>
      <dsp:spPr>
        <a:xfrm>
          <a:off x="7018061" y="445380"/>
          <a:ext cx="3383327" cy="3383327"/>
        </a:xfrm>
        <a:prstGeom prst="pieWedg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altLang="zh-CN" sz="2800" kern="1200" dirty="0" smtClean="0"/>
            <a:t>Play</a:t>
          </a:r>
          <a:endParaRPr lang="zh-CN" altLang="en-US" sz="2800" kern="1200" dirty="0"/>
        </a:p>
      </dsp:txBody>
      <dsp:txXfrm>
        <a:off x="8009015" y="1436334"/>
        <a:ext cx="2392373" cy="2392373"/>
      </dsp:txXfrm>
    </dsp:sp>
    <dsp:sp modelId="{4E31D99F-BB88-3C4D-A4FE-77F073A5B505}">
      <dsp:nvSpPr>
        <dsp:cNvPr id="0" name=""/>
        <dsp:cNvSpPr/>
      </dsp:nvSpPr>
      <dsp:spPr>
        <a:xfrm rot="5400000">
          <a:off x="10557662" y="445380"/>
          <a:ext cx="3383327" cy="3383327"/>
        </a:xfrm>
        <a:prstGeom prst="pieWedge">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altLang="zh-CN" sz="2800" kern="1200" dirty="0" smtClean="0"/>
            <a:t>Storing </a:t>
          </a:r>
          <a:endParaRPr lang="zh-CN" altLang="en-US" sz="2800" kern="1200" dirty="0"/>
        </a:p>
      </dsp:txBody>
      <dsp:txXfrm rot="-5400000">
        <a:off x="10557662" y="1436334"/>
        <a:ext cx="2392373" cy="2392373"/>
      </dsp:txXfrm>
    </dsp:sp>
    <dsp:sp modelId="{AB142035-1FE2-2D4E-A7DD-D5302CE7A935}">
      <dsp:nvSpPr>
        <dsp:cNvPr id="0" name=""/>
        <dsp:cNvSpPr/>
      </dsp:nvSpPr>
      <dsp:spPr>
        <a:xfrm rot="10800000">
          <a:off x="10557662" y="3984981"/>
          <a:ext cx="3383327" cy="3383327"/>
        </a:xfrm>
        <a:prstGeom prst="pieWedge">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altLang="zh-CN" sz="2800" kern="1200" dirty="0" smtClean="0"/>
            <a:t>Production</a:t>
          </a:r>
          <a:endParaRPr lang="zh-CN" altLang="en-US" sz="2800" kern="1200" dirty="0"/>
        </a:p>
      </dsp:txBody>
      <dsp:txXfrm rot="10800000">
        <a:off x="10557662" y="3984981"/>
        <a:ext cx="2392373" cy="2392373"/>
      </dsp:txXfrm>
    </dsp:sp>
    <dsp:sp modelId="{FAE64FFC-D171-3C4F-870D-BCD0A2FF9FEE}">
      <dsp:nvSpPr>
        <dsp:cNvPr id="0" name=""/>
        <dsp:cNvSpPr/>
      </dsp:nvSpPr>
      <dsp:spPr>
        <a:xfrm rot="16200000">
          <a:off x="7018061" y="3984981"/>
          <a:ext cx="3383327" cy="3383327"/>
        </a:xfrm>
        <a:prstGeom prst="pieWedge">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altLang="zh-CN" sz="2800" kern="1200" dirty="0" smtClean="0"/>
            <a:t>Collaboration</a:t>
          </a:r>
          <a:endParaRPr lang="zh-CN" altLang="en-US" sz="2800" kern="1200" dirty="0"/>
        </a:p>
      </dsp:txBody>
      <dsp:txXfrm rot="5400000">
        <a:off x="8009015" y="3984981"/>
        <a:ext cx="2392373" cy="2392373"/>
      </dsp:txXfrm>
    </dsp:sp>
    <dsp:sp modelId="{66243BDC-6F80-5C4F-ACD5-77E91A962973}">
      <dsp:nvSpPr>
        <dsp:cNvPr id="0" name=""/>
        <dsp:cNvSpPr/>
      </dsp:nvSpPr>
      <dsp:spPr>
        <a:xfrm>
          <a:off x="9895452" y="3203612"/>
          <a:ext cx="1168146" cy="1015779"/>
        </a:xfrm>
        <a:prstGeom prst="circularArrow">
          <a:avLst/>
        </a:prstGeom>
        <a:gradFill rotWithShape="0">
          <a:gsLst>
            <a:gs pos="0">
              <a:schemeClr val="accent2">
                <a:tint val="40000"/>
                <a:hueOff val="0"/>
                <a:satOff val="0"/>
                <a:lumOff val="0"/>
                <a:alphaOff val="0"/>
                <a:tint val="100000"/>
                <a:shade val="100000"/>
                <a:satMod val="130000"/>
              </a:schemeClr>
            </a:gs>
            <a:gs pos="100000">
              <a:schemeClr val="accent2">
                <a:tint val="4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 modelId="{14ABBFF2-D418-3243-969A-535B3E6FFEC8}">
      <dsp:nvSpPr>
        <dsp:cNvPr id="0" name=""/>
        <dsp:cNvSpPr/>
      </dsp:nvSpPr>
      <dsp:spPr>
        <a:xfrm rot="10800000">
          <a:off x="9895452" y="3594296"/>
          <a:ext cx="1168146" cy="1015779"/>
        </a:xfrm>
        <a:prstGeom prst="circularArrow">
          <a:avLst/>
        </a:prstGeom>
        <a:gradFill rotWithShape="0">
          <a:gsLst>
            <a:gs pos="0">
              <a:schemeClr val="accent2">
                <a:tint val="40000"/>
                <a:hueOff val="0"/>
                <a:satOff val="0"/>
                <a:lumOff val="0"/>
                <a:alphaOff val="0"/>
                <a:tint val="100000"/>
                <a:shade val="100000"/>
                <a:satMod val="130000"/>
              </a:schemeClr>
            </a:gs>
            <a:gs pos="100000">
              <a:schemeClr val="accent2">
                <a:tint val="4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AEA9E5-1847-5745-8AD5-65D7BE4A8D78}" type="datetimeFigureOut">
              <a:rPr lang="en-US" smtClean="0"/>
              <a:t>10/28/15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69C089-8188-E046-A575-4E6985E74903}" type="slidenum">
              <a:rPr lang="en-US" smtClean="0"/>
              <a:t>‹#›</a:t>
            </a:fld>
            <a:endParaRPr lang="en-US"/>
          </a:p>
        </p:txBody>
      </p:sp>
    </p:spTree>
    <p:extLst>
      <p:ext uri="{BB962C8B-B14F-4D97-AF65-F5344CB8AC3E}">
        <p14:creationId xmlns:p14="http://schemas.microsoft.com/office/powerpoint/2010/main" val="254880780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n.wikipedia.org/wiki/Pedagogy" TargetMode="External"/><Relationship Id="rId4" Type="http://schemas.openxmlformats.org/officeDocument/2006/relationships/hyperlink" Target="https://en.wikipedia.org/wiki/Discovery_learning" TargetMode="External"/><Relationship Id="rId5" Type="http://schemas.openxmlformats.org/officeDocument/2006/relationships/hyperlink" Target="https://en.wikipedia.org/wiki/Inquiry-based_learning%23cite_note-4" TargetMode="External"/><Relationship Id="rId6" Type="http://schemas.openxmlformats.org/officeDocument/2006/relationships/hyperlink" Target="https://en.wikipedia.org/wiki/Constructivist_learning" TargetMode="External"/><Relationship Id="rId7" Type="http://schemas.openxmlformats.org/officeDocument/2006/relationships/hyperlink" Target="https://en.wikipedia.org/wiki/Jean_Piaget" TargetMode="External"/><Relationship Id="rId8" Type="http://schemas.openxmlformats.org/officeDocument/2006/relationships/hyperlink" Target="https://en.wikipedia.org/wiki/John_Dewey" TargetMode="External"/><Relationship Id="rId9" Type="http://schemas.openxmlformats.org/officeDocument/2006/relationships/hyperlink" Target="https://en.wikipedia.org/wiki/Lev_Vygotsky" TargetMode="External"/><Relationship Id="rId10" Type="http://schemas.openxmlformats.org/officeDocument/2006/relationships/hyperlink" Target="https://en.wikipedia.org/wiki/Paulo_Freire" TargetMode="External"/><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Inquiry-based learning is primarily a </a:t>
            </a:r>
            <a:r>
              <a:rPr lang="en-US" sz="1200" kern="1200" dirty="0" smtClean="0">
                <a:solidFill>
                  <a:schemeClr val="tx1"/>
                </a:solidFill>
                <a:effectLst/>
                <a:latin typeface="+mn-lt"/>
                <a:ea typeface="+mn-ea"/>
                <a:cs typeface="+mn-cs"/>
                <a:hlinkClick r:id="rId3" tooltip="Pedagogy"/>
              </a:rPr>
              <a:t>pedagogical</a:t>
            </a:r>
            <a:r>
              <a:rPr lang="en-US" sz="1200" kern="1200" dirty="0" smtClean="0">
                <a:solidFill>
                  <a:schemeClr val="tx1"/>
                </a:solidFill>
                <a:effectLst/>
                <a:latin typeface="+mn-lt"/>
                <a:ea typeface="+mn-ea"/>
                <a:cs typeface="+mn-cs"/>
              </a:rPr>
              <a:t> method, developed during the </a:t>
            </a:r>
            <a:r>
              <a:rPr lang="en-US" sz="1200" kern="1200" dirty="0" smtClean="0">
                <a:solidFill>
                  <a:schemeClr val="tx1"/>
                </a:solidFill>
                <a:effectLst/>
                <a:latin typeface="+mn-lt"/>
                <a:ea typeface="+mn-ea"/>
                <a:cs typeface="+mn-cs"/>
                <a:hlinkClick r:id="rId4" tooltip="Discovery learning"/>
              </a:rPr>
              <a:t>discovery learning</a:t>
            </a:r>
            <a:r>
              <a:rPr lang="en-US" sz="1200" kern="1200" dirty="0" smtClean="0">
                <a:solidFill>
                  <a:schemeClr val="tx1"/>
                </a:solidFill>
                <a:effectLst/>
                <a:latin typeface="+mn-lt"/>
                <a:ea typeface="+mn-ea"/>
                <a:cs typeface="+mn-cs"/>
              </a:rPr>
              <a:t> movement of the 1960s as a response to traditional forms of instruction - where people were required to memorize information from instructional materials.</a:t>
            </a:r>
            <a:r>
              <a:rPr lang="en-US" sz="1200" kern="1200" baseline="30000" dirty="0" smtClean="0">
                <a:solidFill>
                  <a:schemeClr val="tx1"/>
                </a:solidFill>
                <a:effectLst/>
                <a:latin typeface="+mn-lt"/>
                <a:ea typeface="+mn-ea"/>
                <a:cs typeface="+mn-cs"/>
                <a:hlinkClick r:id="rId5"/>
              </a:rPr>
              <a:t>[4]</a:t>
            </a:r>
            <a:r>
              <a:rPr lang="en-US" sz="1200" kern="1200" dirty="0" smtClean="0">
                <a:solidFill>
                  <a:schemeClr val="tx1"/>
                </a:solidFill>
                <a:effectLst/>
                <a:latin typeface="+mn-lt"/>
                <a:ea typeface="+mn-ea"/>
                <a:cs typeface="+mn-cs"/>
              </a:rPr>
              <a:t> The philosophy of inquiry based learning finds its antecedents in </a:t>
            </a:r>
            <a:r>
              <a:rPr lang="en-US" sz="1200" kern="1200" dirty="0" smtClean="0">
                <a:solidFill>
                  <a:schemeClr val="tx1"/>
                </a:solidFill>
                <a:effectLst/>
                <a:latin typeface="+mn-lt"/>
                <a:ea typeface="+mn-ea"/>
                <a:cs typeface="+mn-cs"/>
                <a:hlinkClick r:id="rId6" tooltip="Constructivist learning"/>
              </a:rPr>
              <a:t>constructivist learning</a:t>
            </a:r>
            <a:r>
              <a:rPr lang="en-US" sz="1200" kern="1200" dirty="0" smtClean="0">
                <a:solidFill>
                  <a:schemeClr val="tx1"/>
                </a:solidFill>
                <a:effectLst/>
                <a:latin typeface="+mn-lt"/>
                <a:ea typeface="+mn-ea"/>
                <a:cs typeface="+mn-cs"/>
              </a:rPr>
              <a:t> theories, such as the work of </a:t>
            </a:r>
            <a:r>
              <a:rPr lang="en-US" sz="1200" kern="1200" dirty="0" smtClean="0">
                <a:solidFill>
                  <a:schemeClr val="tx1"/>
                </a:solidFill>
                <a:effectLst/>
                <a:latin typeface="+mn-lt"/>
                <a:ea typeface="+mn-ea"/>
                <a:cs typeface="+mn-cs"/>
                <a:hlinkClick r:id="rId7" tooltip="Jean Piaget"/>
              </a:rPr>
              <a:t>Piaget</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hlinkClick r:id="rId8" tooltip="John Dewey"/>
              </a:rPr>
              <a:t>Dewey</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hlinkClick r:id="rId9" tooltip="Lev Vygotsky"/>
              </a:rPr>
              <a:t>Vygotsky</a:t>
            </a:r>
            <a:r>
              <a:rPr lang="en-US" sz="1200" kern="1200" dirty="0" smtClean="0">
                <a:solidFill>
                  <a:schemeClr val="tx1"/>
                </a:solidFill>
                <a:effectLst/>
                <a:latin typeface="+mn-lt"/>
                <a:ea typeface="+mn-ea"/>
                <a:cs typeface="+mn-cs"/>
              </a:rPr>
              <a:t>, and </a:t>
            </a:r>
            <a:r>
              <a:rPr lang="en-US" sz="1200" kern="1200" dirty="0" smtClean="0">
                <a:solidFill>
                  <a:schemeClr val="tx1"/>
                </a:solidFill>
                <a:effectLst/>
                <a:latin typeface="+mn-lt"/>
                <a:ea typeface="+mn-ea"/>
                <a:cs typeface="+mn-cs"/>
                <a:hlinkClick r:id="rId10" tooltip="Paulo Freire"/>
              </a:rPr>
              <a:t>Freire</a:t>
            </a:r>
            <a:r>
              <a:rPr lang="en-US" sz="1200" kern="1200" dirty="0" smtClean="0">
                <a:solidFill>
                  <a:schemeClr val="tx1"/>
                </a:solidFill>
                <a:effectLst/>
                <a:latin typeface="+mn-lt"/>
                <a:ea typeface="+mn-ea"/>
                <a:cs typeface="+mn-cs"/>
              </a:rPr>
              <a:t> among others</a:t>
            </a:r>
            <a:r>
              <a:rPr lang="en-US" sz="1200" u="sng" kern="1200" baseline="300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&amp; can be considered a constructivist philosophy. </a:t>
            </a:r>
          </a:p>
          <a:p>
            <a:r>
              <a:rPr lang="en-US" sz="1200" kern="1200" dirty="0" smtClean="0">
                <a:solidFill>
                  <a:schemeClr val="tx1"/>
                </a:solidFill>
                <a:effectLst/>
                <a:latin typeface="+mn-lt"/>
                <a:ea typeface="+mn-ea"/>
                <a:cs typeface="+mn-cs"/>
              </a:rPr>
              <a:t>Some of the characteristics involve:</a:t>
            </a:r>
          </a:p>
          <a:p>
            <a:pPr lvl="0"/>
            <a:r>
              <a:rPr lang="en-US" sz="1200" kern="1200" dirty="0" smtClean="0">
                <a:solidFill>
                  <a:schemeClr val="tx1"/>
                </a:solidFill>
                <a:effectLst/>
                <a:latin typeface="+mn-lt"/>
                <a:ea typeface="+mn-ea"/>
                <a:cs typeface="+mn-cs"/>
              </a:rPr>
              <a:t>developing questions, making observations, doing research to obtain supporting evidence to answer the questions, explaining the evidence collected, connecting the explanation to the knowledge obtained from the investigative process</a:t>
            </a:r>
          </a:p>
          <a:p>
            <a:pPr lvl="0"/>
            <a:r>
              <a:rPr lang="en-US" sz="1200" kern="1200" dirty="0" smtClean="0">
                <a:solidFill>
                  <a:schemeClr val="tx1"/>
                </a:solidFill>
                <a:effectLst/>
                <a:latin typeface="+mn-lt"/>
                <a:ea typeface="+mn-ea"/>
                <a:cs typeface="+mn-cs"/>
              </a:rPr>
              <a:t>Benefits: prepares early childhood educators to be leaders for today’s and tomorrows children…They will need to be prepared to collect, synthesize, and analyze information; they will need to be prepared to work cooperatively with others to respond to changing social, economic, and global conditions. They will also be using technology to communicate their ideas, thoughts and final products. </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develop critical thinkers &amp; problem solvers</a:t>
            </a:r>
          </a:p>
          <a:p>
            <a:r>
              <a:rPr lang="en-US" sz="1200" kern="1200" dirty="0" smtClean="0">
                <a:solidFill>
                  <a:schemeClr val="tx1"/>
                </a:solidFill>
                <a:effectLst/>
                <a:latin typeface="+mn-lt"/>
                <a:ea typeface="+mn-ea"/>
                <a:cs typeface="+mn-cs"/>
              </a:rPr>
              <a:t>Michele will discuss how she uses inquiry-based learning as the first course </a:t>
            </a:r>
            <a:r>
              <a:rPr lang="en-US" sz="1200" kern="1200" dirty="0" err="1" smtClean="0">
                <a:solidFill>
                  <a:schemeClr val="tx1"/>
                </a:solidFill>
                <a:effectLst/>
                <a:latin typeface="+mn-lt"/>
                <a:ea typeface="+mn-ea"/>
                <a:cs typeface="+mn-cs"/>
              </a:rPr>
              <a:t>preservice</a:t>
            </a:r>
            <a:r>
              <a:rPr lang="en-US" sz="1200" kern="1200" dirty="0" smtClean="0">
                <a:solidFill>
                  <a:schemeClr val="tx1"/>
                </a:solidFill>
                <a:effectLst/>
                <a:latin typeface="+mn-lt"/>
                <a:ea typeface="+mn-ea"/>
                <a:cs typeface="+mn-cs"/>
              </a:rPr>
              <a:t> ECEs &amp; I will discuss how I’ve used IBL at the end of their program with a culminating (capstone) project. </a:t>
            </a:r>
            <a:endParaRPr lang="en-US" dirty="0"/>
          </a:p>
        </p:txBody>
      </p:sp>
      <p:sp>
        <p:nvSpPr>
          <p:cNvPr id="4" name="Slide Number Placeholder 3"/>
          <p:cNvSpPr>
            <a:spLocks noGrp="1"/>
          </p:cNvSpPr>
          <p:nvPr>
            <p:ph type="sldNum" sz="quarter" idx="10"/>
          </p:nvPr>
        </p:nvSpPr>
        <p:spPr/>
        <p:txBody>
          <a:bodyPr/>
          <a:lstStyle/>
          <a:p>
            <a:fld id="{AA69C089-8188-E046-A575-4E6985E74903}" type="slidenum">
              <a:rPr lang="en-US" smtClean="0"/>
              <a:t>1</a:t>
            </a:fld>
            <a:endParaRPr lang="en-US"/>
          </a:p>
        </p:txBody>
      </p:sp>
    </p:spTree>
    <p:extLst>
      <p:ext uri="{BB962C8B-B14F-4D97-AF65-F5344CB8AC3E}">
        <p14:creationId xmlns:p14="http://schemas.microsoft.com/office/powerpoint/2010/main" val="219658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Towards the end of their </a:t>
            </a:r>
            <a:r>
              <a:rPr lang="en-US" dirty="0" err="1" smtClean="0"/>
              <a:t>preservice</a:t>
            </a:r>
            <a:r>
              <a:rPr lang="en-US" dirty="0" smtClean="0"/>
              <a:t> program, I have them focus on a topic of their choice</a:t>
            </a:r>
            <a:r>
              <a:rPr lang="en-US" baseline="0" dirty="0" smtClean="0"/>
              <a:t> by posing a question that they research. Usually, they submit it to their advisor/second reader in the form of a paper and then present it to them in the form of a poster, </a:t>
            </a:r>
            <a:r>
              <a:rPr lang="en-US" baseline="0" dirty="0" err="1" smtClean="0"/>
              <a:t>powerpoint</a:t>
            </a:r>
            <a:r>
              <a:rPr lang="en-US" baseline="0" dirty="0" smtClean="0"/>
              <a:t>. I’ve changed it a little and suggest to them that they  use their project &amp; submit it as a proposal to a conference (OAEYC) as a poster session. In the past 2 years, I’ve had about 12 students present – predominantly masters </a:t>
            </a:r>
            <a:r>
              <a:rPr lang="en-US" baseline="0" dirty="0" err="1" smtClean="0"/>
              <a:t>preservice</a:t>
            </a:r>
            <a:r>
              <a:rPr lang="en-US" baseline="0" dirty="0" smtClean="0"/>
              <a:t> early childhood educators. I’ve selected 2 posters and interviewed the students regarding components of teacher leaders.</a:t>
            </a:r>
          </a:p>
          <a:p>
            <a:r>
              <a:rPr lang="en-US" baseline="0" dirty="0" smtClean="0"/>
              <a:t>Responses from interview demonstrated- Skills of collaboration, action research, reflective practice, inquiry, peer mentoring</a:t>
            </a:r>
            <a:endParaRPr lang="en-US" dirty="0"/>
          </a:p>
        </p:txBody>
      </p:sp>
      <p:sp>
        <p:nvSpPr>
          <p:cNvPr id="4" name="Slide Number Placeholder 3"/>
          <p:cNvSpPr>
            <a:spLocks noGrp="1"/>
          </p:cNvSpPr>
          <p:nvPr>
            <p:ph type="sldNum" sz="quarter" idx="10"/>
          </p:nvPr>
        </p:nvSpPr>
        <p:spPr/>
        <p:txBody>
          <a:bodyPr/>
          <a:lstStyle/>
          <a:p>
            <a:fld id="{AA69C089-8188-E046-A575-4E6985E74903}" type="slidenum">
              <a:rPr lang="en-US" smtClean="0"/>
              <a:t>4</a:t>
            </a:fld>
            <a:endParaRPr lang="en-US"/>
          </a:p>
        </p:txBody>
      </p:sp>
    </p:spTree>
    <p:extLst>
      <p:ext uri="{BB962C8B-B14F-4D97-AF65-F5344CB8AC3E}">
        <p14:creationId xmlns:p14="http://schemas.microsoft.com/office/powerpoint/2010/main" val="509246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act of being part of a conference – professional affiliation, validates their knowledge that they have critical skills to offer not only young children but fellow early </a:t>
            </a:r>
            <a:r>
              <a:rPr lang="en-US" baseline="0" smtClean="0"/>
              <a:t>childhood educators. </a:t>
            </a:r>
            <a:endParaRPr lang="en-US"/>
          </a:p>
        </p:txBody>
      </p:sp>
      <p:sp>
        <p:nvSpPr>
          <p:cNvPr id="4" name="Slide Number Placeholder 3"/>
          <p:cNvSpPr>
            <a:spLocks noGrp="1"/>
          </p:cNvSpPr>
          <p:nvPr>
            <p:ph type="sldNum" sz="quarter" idx="10"/>
          </p:nvPr>
        </p:nvSpPr>
        <p:spPr/>
        <p:txBody>
          <a:bodyPr/>
          <a:lstStyle/>
          <a:p>
            <a:fld id="{AA69C089-8188-E046-A575-4E6985E74903}" type="slidenum">
              <a:rPr lang="en-US" smtClean="0"/>
              <a:t>5</a:t>
            </a:fld>
            <a:endParaRPr lang="en-US"/>
          </a:p>
        </p:txBody>
      </p:sp>
    </p:spTree>
    <p:extLst>
      <p:ext uri="{BB962C8B-B14F-4D97-AF65-F5344CB8AC3E}">
        <p14:creationId xmlns:p14="http://schemas.microsoft.com/office/powerpoint/2010/main" val="1180985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D09F9C-CEC0-F74A-A8DA-F697C41DC10B}" type="datetimeFigureOut">
              <a:rPr lang="en-US" smtClean="0"/>
              <a:t>10/28/15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904FDE-6857-4A43-80E5-8E4951DFF30E}" type="slidenum">
              <a:rPr lang="en-US" smtClean="0"/>
              <a:t>‹#›</a:t>
            </a:fld>
            <a:endParaRPr lang="en-US"/>
          </a:p>
        </p:txBody>
      </p:sp>
    </p:spTree>
    <p:extLst>
      <p:ext uri="{BB962C8B-B14F-4D97-AF65-F5344CB8AC3E}">
        <p14:creationId xmlns:p14="http://schemas.microsoft.com/office/powerpoint/2010/main" val="2866663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D09F9C-CEC0-F74A-A8DA-F697C41DC10B}" type="datetimeFigureOut">
              <a:rPr lang="en-US" smtClean="0"/>
              <a:t>10/28/15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904FDE-6857-4A43-80E5-8E4951DFF30E}" type="slidenum">
              <a:rPr lang="en-US" smtClean="0"/>
              <a:t>‹#›</a:t>
            </a:fld>
            <a:endParaRPr lang="en-US"/>
          </a:p>
        </p:txBody>
      </p:sp>
    </p:spTree>
    <p:extLst>
      <p:ext uri="{BB962C8B-B14F-4D97-AF65-F5344CB8AC3E}">
        <p14:creationId xmlns:p14="http://schemas.microsoft.com/office/powerpoint/2010/main" val="609924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D09F9C-CEC0-F74A-A8DA-F697C41DC10B}" type="datetimeFigureOut">
              <a:rPr lang="en-US" smtClean="0"/>
              <a:t>10/28/15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904FDE-6857-4A43-80E5-8E4951DFF30E}" type="slidenum">
              <a:rPr lang="en-US" smtClean="0"/>
              <a:t>‹#›</a:t>
            </a:fld>
            <a:endParaRPr lang="en-US"/>
          </a:p>
        </p:txBody>
      </p:sp>
    </p:spTree>
    <p:extLst>
      <p:ext uri="{BB962C8B-B14F-4D97-AF65-F5344CB8AC3E}">
        <p14:creationId xmlns:p14="http://schemas.microsoft.com/office/powerpoint/2010/main" val="3911297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D09F9C-CEC0-F74A-A8DA-F697C41DC10B}" type="datetimeFigureOut">
              <a:rPr lang="en-US" smtClean="0"/>
              <a:t>10/28/15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904FDE-6857-4A43-80E5-8E4951DFF30E}" type="slidenum">
              <a:rPr lang="en-US" smtClean="0"/>
              <a:t>‹#›</a:t>
            </a:fld>
            <a:endParaRPr lang="en-US"/>
          </a:p>
        </p:txBody>
      </p:sp>
    </p:spTree>
    <p:extLst>
      <p:ext uri="{BB962C8B-B14F-4D97-AF65-F5344CB8AC3E}">
        <p14:creationId xmlns:p14="http://schemas.microsoft.com/office/powerpoint/2010/main" val="1008499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D09F9C-CEC0-F74A-A8DA-F697C41DC10B}" type="datetimeFigureOut">
              <a:rPr lang="en-US" smtClean="0"/>
              <a:t>10/28/15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904FDE-6857-4A43-80E5-8E4951DFF30E}" type="slidenum">
              <a:rPr lang="en-US" smtClean="0"/>
              <a:t>‹#›</a:t>
            </a:fld>
            <a:endParaRPr lang="en-US"/>
          </a:p>
        </p:txBody>
      </p:sp>
    </p:spTree>
    <p:extLst>
      <p:ext uri="{BB962C8B-B14F-4D97-AF65-F5344CB8AC3E}">
        <p14:creationId xmlns:p14="http://schemas.microsoft.com/office/powerpoint/2010/main" val="305345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D09F9C-CEC0-F74A-A8DA-F697C41DC10B}" type="datetimeFigureOut">
              <a:rPr lang="en-US" smtClean="0"/>
              <a:t>10/28/15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904FDE-6857-4A43-80E5-8E4951DFF30E}" type="slidenum">
              <a:rPr lang="en-US" smtClean="0"/>
              <a:t>‹#›</a:t>
            </a:fld>
            <a:endParaRPr lang="en-US"/>
          </a:p>
        </p:txBody>
      </p:sp>
    </p:spTree>
    <p:extLst>
      <p:ext uri="{BB962C8B-B14F-4D97-AF65-F5344CB8AC3E}">
        <p14:creationId xmlns:p14="http://schemas.microsoft.com/office/powerpoint/2010/main" val="2056144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D09F9C-CEC0-F74A-A8DA-F697C41DC10B}" type="datetimeFigureOut">
              <a:rPr lang="en-US" smtClean="0"/>
              <a:t>10/28/15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904FDE-6857-4A43-80E5-8E4951DFF30E}" type="slidenum">
              <a:rPr lang="en-US" smtClean="0"/>
              <a:t>‹#›</a:t>
            </a:fld>
            <a:endParaRPr lang="en-US"/>
          </a:p>
        </p:txBody>
      </p:sp>
    </p:spTree>
    <p:extLst>
      <p:ext uri="{BB962C8B-B14F-4D97-AF65-F5344CB8AC3E}">
        <p14:creationId xmlns:p14="http://schemas.microsoft.com/office/powerpoint/2010/main" val="4289120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D09F9C-CEC0-F74A-A8DA-F697C41DC10B}" type="datetimeFigureOut">
              <a:rPr lang="en-US" smtClean="0"/>
              <a:t>10/28/15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904FDE-6857-4A43-80E5-8E4951DFF30E}" type="slidenum">
              <a:rPr lang="en-US" smtClean="0"/>
              <a:t>‹#›</a:t>
            </a:fld>
            <a:endParaRPr lang="en-US"/>
          </a:p>
        </p:txBody>
      </p:sp>
    </p:spTree>
    <p:extLst>
      <p:ext uri="{BB962C8B-B14F-4D97-AF65-F5344CB8AC3E}">
        <p14:creationId xmlns:p14="http://schemas.microsoft.com/office/powerpoint/2010/main" val="3595348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D09F9C-CEC0-F74A-A8DA-F697C41DC10B}" type="datetimeFigureOut">
              <a:rPr lang="en-US" smtClean="0"/>
              <a:t>10/28/15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904FDE-6857-4A43-80E5-8E4951DFF30E}" type="slidenum">
              <a:rPr lang="en-US" smtClean="0"/>
              <a:t>‹#›</a:t>
            </a:fld>
            <a:endParaRPr lang="en-US"/>
          </a:p>
        </p:txBody>
      </p:sp>
    </p:spTree>
    <p:extLst>
      <p:ext uri="{BB962C8B-B14F-4D97-AF65-F5344CB8AC3E}">
        <p14:creationId xmlns:p14="http://schemas.microsoft.com/office/powerpoint/2010/main" val="4027276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D09F9C-CEC0-F74A-A8DA-F697C41DC10B}" type="datetimeFigureOut">
              <a:rPr lang="en-US" smtClean="0"/>
              <a:t>10/28/15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904FDE-6857-4A43-80E5-8E4951DFF30E}" type="slidenum">
              <a:rPr lang="en-US" smtClean="0"/>
              <a:t>‹#›</a:t>
            </a:fld>
            <a:endParaRPr lang="en-US"/>
          </a:p>
        </p:txBody>
      </p:sp>
    </p:spTree>
    <p:extLst>
      <p:ext uri="{BB962C8B-B14F-4D97-AF65-F5344CB8AC3E}">
        <p14:creationId xmlns:p14="http://schemas.microsoft.com/office/powerpoint/2010/main" val="169479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D09F9C-CEC0-F74A-A8DA-F697C41DC10B}" type="datetimeFigureOut">
              <a:rPr lang="en-US" smtClean="0"/>
              <a:t>10/28/15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904FDE-6857-4A43-80E5-8E4951DFF30E}" type="slidenum">
              <a:rPr lang="en-US" smtClean="0"/>
              <a:t>‹#›</a:t>
            </a:fld>
            <a:endParaRPr lang="en-US"/>
          </a:p>
        </p:txBody>
      </p:sp>
    </p:spTree>
    <p:extLst>
      <p:ext uri="{BB962C8B-B14F-4D97-AF65-F5344CB8AC3E}">
        <p14:creationId xmlns:p14="http://schemas.microsoft.com/office/powerpoint/2010/main" val="41193664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D09F9C-CEC0-F74A-A8DA-F697C41DC10B}" type="datetimeFigureOut">
              <a:rPr lang="en-US" smtClean="0"/>
              <a:t>10/28/15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904FDE-6857-4A43-80E5-8E4951DFF30E}" type="slidenum">
              <a:rPr lang="en-US" smtClean="0"/>
              <a:t>‹#›</a:t>
            </a:fld>
            <a:endParaRPr lang="en-US"/>
          </a:p>
        </p:txBody>
      </p:sp>
    </p:spTree>
    <p:extLst>
      <p:ext uri="{BB962C8B-B14F-4D97-AF65-F5344CB8AC3E}">
        <p14:creationId xmlns:p14="http://schemas.microsoft.com/office/powerpoint/2010/main" val="252934622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1" Type="http://schemas.openxmlformats.org/officeDocument/2006/relationships/diagramQuickStyle" Target="../diagrams/quickStyle2.xml"/><Relationship Id="rId12" Type="http://schemas.openxmlformats.org/officeDocument/2006/relationships/diagramColors" Target="../diagrams/colors2.xml"/><Relationship Id="rId13" Type="http://schemas.microsoft.com/office/2007/relationships/diagramDrawing" Target="../diagrams/drawing2.xml"/><Relationship Id="rId1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9" Type="http://schemas.openxmlformats.org/officeDocument/2006/relationships/diagramData" Target="../diagrams/data2.xml"/><Relationship Id="rId10"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8727"/>
            <a:ext cx="7772400" cy="1962521"/>
          </a:xfrm>
        </p:spPr>
        <p:txBody>
          <a:bodyPr>
            <a:normAutofit/>
          </a:bodyPr>
          <a:lstStyle/>
          <a:p>
            <a:r>
              <a:rPr lang="en-US" sz="4000" i="1" dirty="0"/>
              <a:t>B</a:t>
            </a:r>
            <a:r>
              <a:rPr lang="en-US" sz="4000" i="1" dirty="0" smtClean="0"/>
              <a:t>ecoming a teacher leader through inquiry-based learning</a:t>
            </a:r>
            <a:endParaRPr lang="en-US" sz="4000" i="1" dirty="0"/>
          </a:p>
        </p:txBody>
      </p:sp>
      <p:sp>
        <p:nvSpPr>
          <p:cNvPr id="3" name="Subtitle 2"/>
          <p:cNvSpPr>
            <a:spLocks noGrp="1"/>
          </p:cNvSpPr>
          <p:nvPr>
            <p:ph type="subTitle" idx="1"/>
          </p:nvPr>
        </p:nvSpPr>
        <p:spPr>
          <a:xfrm>
            <a:off x="685800" y="3886200"/>
            <a:ext cx="8117262" cy="1752600"/>
          </a:xfrm>
        </p:spPr>
        <p:txBody>
          <a:bodyPr/>
          <a:lstStyle/>
          <a:p>
            <a:r>
              <a:rPr lang="en-US" dirty="0" smtClean="0"/>
              <a:t>Laurie Katz (katz.1242osu.edu)</a:t>
            </a:r>
          </a:p>
          <a:p>
            <a:r>
              <a:rPr lang="en-US" dirty="0" smtClean="0"/>
              <a:t>Michele Sanderson (sanderson.25@osu.edu </a:t>
            </a:r>
          </a:p>
          <a:p>
            <a:r>
              <a:rPr lang="en-US" u="sng" dirty="0"/>
              <a:t>The Ohio State University</a:t>
            </a:r>
          </a:p>
          <a:p>
            <a:endParaRPr lang="en-US" dirty="0" smtClean="0"/>
          </a:p>
          <a:p>
            <a:endParaRPr lang="en-US" dirty="0"/>
          </a:p>
          <a:p>
            <a:endParaRPr lang="en-US" dirty="0"/>
          </a:p>
        </p:txBody>
      </p:sp>
    </p:spTree>
    <p:extLst>
      <p:ext uri="{BB962C8B-B14F-4D97-AF65-F5344CB8AC3E}">
        <p14:creationId xmlns:p14="http://schemas.microsoft.com/office/powerpoint/2010/main" val="2714424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84"/>
            <a:ext cx="8229600" cy="1143000"/>
          </a:xfrm>
        </p:spPr>
        <p:txBody>
          <a:bodyPr/>
          <a:lstStyle/>
          <a:p>
            <a:r>
              <a:rPr lang="en-US" dirty="0" smtClean="0"/>
              <a:t>A Tree of Questions</a:t>
            </a:r>
            <a:endParaRPr lang="en-US" dirty="0"/>
          </a:p>
        </p:txBody>
      </p:sp>
      <p:pic>
        <p:nvPicPr>
          <p:cNvPr id="4" name="Content Placeholder 3" descr="IMG_4785 copy.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7421" t="13336" r="16908" b="34401"/>
          <a:stretch/>
        </p:blipFill>
        <p:spPr>
          <a:xfrm>
            <a:off x="-14110" y="3646311"/>
            <a:ext cx="5404555" cy="3225800"/>
          </a:xfrm>
        </p:spPr>
      </p:pic>
      <p:pic>
        <p:nvPicPr>
          <p:cNvPr id="5" name="Content Placeholder 3" descr="IMG_4786.JPG"/>
          <p:cNvPicPr>
            <a:picLocks noChangeAspect="1"/>
          </p:cNvPicPr>
          <p:nvPr/>
        </p:nvPicPr>
        <p:blipFill rotWithShape="1">
          <a:blip r:embed="rId3">
            <a:extLst>
              <a:ext uri="{28A0092B-C50C-407E-A947-70E740481C1C}">
                <a14:useLocalDpi xmlns:a14="http://schemas.microsoft.com/office/drawing/2010/main" val="0"/>
              </a:ext>
            </a:extLst>
          </a:blip>
          <a:srcRect l="19473" t="10732" r="22409" b="19540"/>
          <a:stretch/>
        </p:blipFill>
        <p:spPr>
          <a:xfrm>
            <a:off x="4049890" y="1084616"/>
            <a:ext cx="4910666" cy="4418718"/>
          </a:xfrm>
          <a:prstGeom prst="rect">
            <a:avLst/>
          </a:prstGeom>
        </p:spPr>
      </p:pic>
    </p:spTree>
    <p:extLst>
      <p:ext uri="{BB962C8B-B14F-4D97-AF65-F5344CB8AC3E}">
        <p14:creationId xmlns:p14="http://schemas.microsoft.com/office/powerpoint/2010/main" val="112908373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89942"/>
            <a:ext cx="4285059" cy="571500"/>
          </a:xfrm>
        </p:spPr>
        <p:txBody>
          <a:bodyPr>
            <a:normAutofit/>
          </a:bodyPr>
          <a:lstStyle/>
          <a:p>
            <a:r>
              <a:rPr lang="en-US" sz="2000" dirty="0" smtClean="0"/>
              <a:t>With a focus on learning. . . .</a:t>
            </a:r>
            <a:endParaRPr lang="en-US" sz="2000" dirty="0"/>
          </a:p>
        </p:txBody>
      </p:sp>
      <p:sp>
        <p:nvSpPr>
          <p:cNvPr id="3" name="Content Placeholder 2"/>
          <p:cNvSpPr>
            <a:spLocks noGrp="1"/>
          </p:cNvSpPr>
          <p:nvPr>
            <p:ph idx="1"/>
          </p:nvPr>
        </p:nvSpPr>
        <p:spPr>
          <a:xfrm>
            <a:off x="457200" y="2087631"/>
            <a:ext cx="4030133" cy="4402048"/>
          </a:xfrm>
        </p:spPr>
        <p:txBody>
          <a:bodyPr>
            <a:normAutofit/>
          </a:bodyPr>
          <a:lstStyle/>
          <a:p>
            <a:r>
              <a:rPr lang="en-US" sz="2000" dirty="0"/>
              <a:t>F</a:t>
            </a:r>
            <a:r>
              <a:rPr lang="en-US" sz="2000" dirty="0" smtClean="0"/>
              <a:t>ramework of a tree, </a:t>
            </a:r>
            <a:endParaRPr lang="en-US" sz="2000" dirty="0"/>
          </a:p>
          <a:p>
            <a:pPr marL="0" indent="0">
              <a:buNone/>
            </a:pPr>
            <a:r>
              <a:rPr lang="en-US" sz="2000" dirty="0" smtClean="0"/>
              <a:t>	-	promoted efficacy in the learning process through inquiry</a:t>
            </a:r>
          </a:p>
          <a:p>
            <a:pPr marL="0" indent="0">
              <a:buNone/>
            </a:pPr>
            <a:r>
              <a:rPr lang="en-US" sz="2000" dirty="0"/>
              <a:t>	</a:t>
            </a:r>
            <a:r>
              <a:rPr lang="en-US" sz="2000" dirty="0" smtClean="0"/>
              <a:t>-</a:t>
            </a:r>
            <a:r>
              <a:rPr lang="en-US" sz="2000" dirty="0"/>
              <a:t>	</a:t>
            </a:r>
            <a:r>
              <a:rPr lang="en-US" sz="2000" dirty="0" smtClean="0"/>
              <a:t>Essential questions: Who am I becoming as a teacher, and what is learning?</a:t>
            </a:r>
          </a:p>
          <a:p>
            <a:pPr marL="0" indent="0">
              <a:buNone/>
            </a:pPr>
            <a:r>
              <a:rPr lang="en-US" sz="2000" dirty="0"/>
              <a:t>	</a:t>
            </a:r>
            <a:r>
              <a:rPr lang="en-US" sz="2000" dirty="0" smtClean="0"/>
              <a:t>-	Directed  the instructor with ongoing intern questions, providing shape to our inquiry</a:t>
            </a:r>
          </a:p>
          <a:p>
            <a:r>
              <a:rPr lang="en-US" sz="2000" dirty="0"/>
              <a:t>I</a:t>
            </a:r>
            <a:r>
              <a:rPr lang="en-US" sz="2000" dirty="0" smtClean="0"/>
              <a:t>nquiry notebook connected field to classroom </a:t>
            </a:r>
            <a:r>
              <a:rPr lang="en-US" sz="2000" dirty="0"/>
              <a:t>&amp;</a:t>
            </a:r>
            <a:r>
              <a:rPr lang="en-US" sz="2000" dirty="0" smtClean="0"/>
              <a:t> kept the focus on questions</a:t>
            </a:r>
          </a:p>
          <a:p>
            <a:endParaRPr lang="en-US" sz="2400" dirty="0"/>
          </a:p>
        </p:txBody>
      </p:sp>
      <p:sp>
        <p:nvSpPr>
          <p:cNvPr id="4" name="Rectangle 3"/>
          <p:cNvSpPr/>
          <p:nvPr/>
        </p:nvSpPr>
        <p:spPr>
          <a:xfrm>
            <a:off x="4572000" y="2068398"/>
            <a:ext cx="4572000" cy="4093428"/>
          </a:xfrm>
          <a:prstGeom prst="rect">
            <a:avLst/>
          </a:prstGeom>
        </p:spPr>
        <p:txBody>
          <a:bodyPr>
            <a:spAutoFit/>
          </a:bodyPr>
          <a:lstStyle/>
          <a:p>
            <a:r>
              <a:rPr lang="en-US" sz="2000" dirty="0"/>
              <a:t>Interns</a:t>
            </a:r>
          </a:p>
          <a:p>
            <a:pPr lvl="1"/>
            <a:r>
              <a:rPr lang="en-US" sz="2000" dirty="0"/>
              <a:t>actively engaged in inquiry that made them think differently about learning and teaching</a:t>
            </a:r>
          </a:p>
          <a:p>
            <a:pPr lvl="1"/>
            <a:r>
              <a:rPr lang="en-US" sz="2000" dirty="0"/>
              <a:t>perceived themselves as learners &amp; took a leadership role in their own educational </a:t>
            </a:r>
            <a:r>
              <a:rPr lang="en-US" sz="2000" dirty="0" smtClean="0"/>
              <a:t>experience</a:t>
            </a:r>
          </a:p>
          <a:p>
            <a:pPr lvl="1"/>
            <a:endParaRPr lang="en-US" sz="2000" dirty="0"/>
          </a:p>
          <a:p>
            <a:r>
              <a:rPr lang="en-US" sz="2000" dirty="0"/>
              <a:t>Instructors</a:t>
            </a:r>
          </a:p>
          <a:p>
            <a:pPr lvl="1"/>
            <a:r>
              <a:rPr lang="en-US" sz="2000" dirty="0"/>
              <a:t> relinquished control, focusing on student questions/learning; </a:t>
            </a:r>
          </a:p>
          <a:p>
            <a:pPr lvl="1"/>
            <a:r>
              <a:rPr lang="en-US" sz="2000" dirty="0"/>
              <a:t> covered course content but in a richer, deeper, more authentic way</a:t>
            </a:r>
          </a:p>
        </p:txBody>
      </p:sp>
      <p:sp>
        <p:nvSpPr>
          <p:cNvPr id="5" name="Rectangle 4"/>
          <p:cNvSpPr/>
          <p:nvPr/>
        </p:nvSpPr>
        <p:spPr>
          <a:xfrm>
            <a:off x="4906283" y="1221936"/>
            <a:ext cx="4100501" cy="400110"/>
          </a:xfrm>
          <a:prstGeom prst="rect">
            <a:avLst/>
          </a:prstGeom>
        </p:spPr>
        <p:txBody>
          <a:bodyPr wrap="none">
            <a:spAutoFit/>
          </a:bodyPr>
          <a:lstStyle/>
          <a:p>
            <a:r>
              <a:rPr lang="en-US" sz="2000" dirty="0"/>
              <a:t>Outcomes for our interns &amp; ourselves</a:t>
            </a:r>
          </a:p>
        </p:txBody>
      </p:sp>
      <p:sp>
        <p:nvSpPr>
          <p:cNvPr id="6" name="TextBox 5"/>
          <p:cNvSpPr txBox="1"/>
          <p:nvPr/>
        </p:nvSpPr>
        <p:spPr>
          <a:xfrm>
            <a:off x="418534" y="217012"/>
            <a:ext cx="8725466" cy="523220"/>
          </a:xfrm>
          <a:prstGeom prst="rect">
            <a:avLst/>
          </a:prstGeom>
          <a:noFill/>
        </p:spPr>
        <p:txBody>
          <a:bodyPr wrap="none" rtlCol="0">
            <a:spAutoFit/>
          </a:bodyPr>
          <a:lstStyle/>
          <a:p>
            <a:r>
              <a:rPr lang="en-US" sz="2800" dirty="0" smtClean="0"/>
              <a:t>Inquiry based learning as part of early childhood pedagogy</a:t>
            </a:r>
            <a:endParaRPr lang="en-US" sz="2800" dirty="0"/>
          </a:p>
        </p:txBody>
      </p:sp>
    </p:spTree>
    <p:extLst>
      <p:ext uri="{BB962C8B-B14F-4D97-AF65-F5344CB8AC3E}">
        <p14:creationId xmlns:p14="http://schemas.microsoft.com/office/powerpoint/2010/main" val="143854138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5-10-28 at 9.42.2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021" y="1888255"/>
            <a:ext cx="4381619" cy="3350194"/>
          </a:xfrm>
          <a:prstGeom prst="rect">
            <a:avLst/>
          </a:prstGeom>
        </p:spPr>
      </p:pic>
      <p:sp>
        <p:nvSpPr>
          <p:cNvPr id="8" name="TextBox 7"/>
          <p:cNvSpPr txBox="1"/>
          <p:nvPr/>
        </p:nvSpPr>
        <p:spPr>
          <a:xfrm>
            <a:off x="552601" y="231605"/>
            <a:ext cx="7887341" cy="707886"/>
          </a:xfrm>
          <a:prstGeom prst="rect">
            <a:avLst/>
          </a:prstGeom>
          <a:noFill/>
        </p:spPr>
        <p:txBody>
          <a:bodyPr wrap="square" rtlCol="0">
            <a:spAutoFit/>
          </a:bodyPr>
          <a:lstStyle/>
          <a:p>
            <a:pPr algn="ctr"/>
            <a:r>
              <a:rPr lang="en-US" sz="2000" dirty="0" smtClean="0"/>
              <a:t>How to Build Cultural Competence &amp; Classroom Community by Incorporating Multicultural Literature in a Preschool Classroom?</a:t>
            </a:r>
            <a:endParaRPr lang="en-US" sz="2000" dirty="0"/>
          </a:p>
        </p:txBody>
      </p:sp>
      <p:sp>
        <p:nvSpPr>
          <p:cNvPr id="9" name="TextBox 8"/>
          <p:cNvSpPr txBox="1"/>
          <p:nvPr/>
        </p:nvSpPr>
        <p:spPr>
          <a:xfrm>
            <a:off x="4627657" y="1490925"/>
            <a:ext cx="3006728" cy="369332"/>
          </a:xfrm>
          <a:prstGeom prst="rect">
            <a:avLst/>
          </a:prstGeom>
          <a:noFill/>
        </p:spPr>
        <p:txBody>
          <a:bodyPr wrap="none" rtlCol="0">
            <a:spAutoFit/>
          </a:bodyPr>
          <a:lstStyle/>
          <a:p>
            <a:r>
              <a:rPr lang="en-US" dirty="0" smtClean="0"/>
              <a:t>Strategies for Implementation</a:t>
            </a:r>
            <a:endParaRPr lang="en-US" dirty="0"/>
          </a:p>
        </p:txBody>
      </p:sp>
      <p:sp>
        <p:nvSpPr>
          <p:cNvPr id="10" name="TextBox 9"/>
          <p:cNvSpPr txBox="1"/>
          <p:nvPr/>
        </p:nvSpPr>
        <p:spPr>
          <a:xfrm>
            <a:off x="552601" y="1490325"/>
            <a:ext cx="3074354" cy="369332"/>
          </a:xfrm>
          <a:prstGeom prst="rect">
            <a:avLst/>
          </a:prstGeom>
          <a:noFill/>
        </p:spPr>
        <p:txBody>
          <a:bodyPr wrap="none" rtlCol="0">
            <a:spAutoFit/>
          </a:bodyPr>
          <a:lstStyle/>
          <a:p>
            <a:r>
              <a:rPr lang="en-US" dirty="0" smtClean="0"/>
              <a:t>Evaluating and Selecting Books</a:t>
            </a:r>
            <a:endParaRPr lang="en-US" dirty="0"/>
          </a:p>
        </p:txBody>
      </p:sp>
      <p:sp>
        <p:nvSpPr>
          <p:cNvPr id="11" name="TextBox 10"/>
          <p:cNvSpPr txBox="1"/>
          <p:nvPr/>
        </p:nvSpPr>
        <p:spPr>
          <a:xfrm>
            <a:off x="3626955" y="5238449"/>
            <a:ext cx="5418097" cy="1477328"/>
          </a:xfrm>
          <a:prstGeom prst="rect">
            <a:avLst/>
          </a:prstGeom>
          <a:noFill/>
        </p:spPr>
        <p:txBody>
          <a:bodyPr wrap="square" rtlCol="0">
            <a:spAutoFit/>
          </a:bodyPr>
          <a:lstStyle/>
          <a:p>
            <a:r>
              <a:rPr lang="en-US" dirty="0" smtClean="0"/>
              <a:t>“ I developed a strong understanding of multicultural children’s literature and feel comfortable educating fellow teachers and others how to select quality multicultural literature and ways it can be used in the classroom</a:t>
            </a:r>
          </a:p>
        </p:txBody>
      </p:sp>
      <p:sp>
        <p:nvSpPr>
          <p:cNvPr id="12" name="TextBox 11"/>
          <p:cNvSpPr txBox="1"/>
          <p:nvPr/>
        </p:nvSpPr>
        <p:spPr>
          <a:xfrm>
            <a:off x="4960262" y="2321282"/>
            <a:ext cx="4093827" cy="646331"/>
          </a:xfrm>
          <a:prstGeom prst="rect">
            <a:avLst/>
          </a:prstGeom>
          <a:noFill/>
        </p:spPr>
        <p:txBody>
          <a:bodyPr wrap="none" rtlCol="0">
            <a:spAutoFit/>
          </a:bodyPr>
          <a:lstStyle/>
          <a:p>
            <a:r>
              <a:rPr lang="en-US" dirty="0"/>
              <a:t>“ I learned how to synthesize my ideas …”</a:t>
            </a:r>
          </a:p>
          <a:p>
            <a:endParaRPr lang="en-US" dirty="0"/>
          </a:p>
        </p:txBody>
      </p:sp>
      <p:sp>
        <p:nvSpPr>
          <p:cNvPr id="13" name="TextBox 12"/>
          <p:cNvSpPr txBox="1"/>
          <p:nvPr/>
        </p:nvSpPr>
        <p:spPr>
          <a:xfrm>
            <a:off x="5074727" y="3151294"/>
            <a:ext cx="3640447" cy="1754327"/>
          </a:xfrm>
          <a:prstGeom prst="rect">
            <a:avLst/>
          </a:prstGeom>
          <a:noFill/>
        </p:spPr>
        <p:txBody>
          <a:bodyPr wrap="square" rtlCol="0">
            <a:spAutoFit/>
          </a:bodyPr>
          <a:lstStyle/>
          <a:p>
            <a:r>
              <a:rPr lang="en-US" dirty="0"/>
              <a:t>“My poster project helped me realize I am able to take my knowledge and experience as a teacher and student and share it with others…..”</a:t>
            </a:r>
          </a:p>
          <a:p>
            <a:endParaRPr lang="en-US" dirty="0"/>
          </a:p>
        </p:txBody>
      </p:sp>
    </p:spTree>
    <p:extLst>
      <p:ext uri="{BB962C8B-B14F-4D97-AF65-F5344CB8AC3E}">
        <p14:creationId xmlns:p14="http://schemas.microsoft.com/office/powerpoint/2010/main" val="423471609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333" y="4113389"/>
            <a:ext cx="1842911" cy="1143000"/>
          </a:xfrm>
        </p:spPr>
        <p:txBody>
          <a:bodyPr>
            <a:normAutofit/>
          </a:bodyPr>
          <a:lstStyle/>
          <a:p>
            <a:r>
              <a:rPr lang="en-US" sz="2400" dirty="0" smtClean="0"/>
              <a:t>Monkey King</a:t>
            </a:r>
            <a:endParaRPr lang="en-US" sz="2400" dirty="0"/>
          </a:p>
        </p:txBody>
      </p:sp>
      <p:pic>
        <p:nvPicPr>
          <p:cNvPr id="4" name="图片 21" descr="51wkoS2epuL._SS500_.jpg"/>
          <p:cNvPicPr>
            <a:picLocks noGrp="1" noChangeAspect="1"/>
          </p:cNvPicPr>
          <p:nvPr>
            <p:ph idx="1"/>
          </p:nvPr>
        </p:nvPicPr>
        <p:blipFill rotWithShape="1">
          <a:blip r:embed="rId3">
            <a:extLst>
              <a:ext uri="{28A0092B-C50C-407E-A947-70E740481C1C}">
                <a14:useLocalDpi xmlns:a14="http://schemas.microsoft.com/office/drawing/2010/main" val="0"/>
              </a:ext>
            </a:extLst>
          </a:blip>
          <a:srcRect l="20624" t="22502" r="19967" b="22502"/>
          <a:stretch/>
        </p:blipFill>
        <p:spPr>
          <a:xfrm>
            <a:off x="169333" y="4896556"/>
            <a:ext cx="1975556" cy="1828800"/>
          </a:xfrm>
          <a:prstGeom prst="rect">
            <a:avLst/>
          </a:prstGeom>
        </p:spPr>
      </p:pic>
      <p:sp>
        <p:nvSpPr>
          <p:cNvPr id="6" name="TextBox 5"/>
          <p:cNvSpPr txBox="1"/>
          <p:nvPr/>
        </p:nvSpPr>
        <p:spPr>
          <a:xfrm>
            <a:off x="116784" y="225778"/>
            <a:ext cx="8927419" cy="523220"/>
          </a:xfrm>
          <a:prstGeom prst="rect">
            <a:avLst/>
          </a:prstGeom>
          <a:noFill/>
        </p:spPr>
        <p:txBody>
          <a:bodyPr wrap="none" rtlCol="0">
            <a:spAutoFit/>
          </a:bodyPr>
          <a:lstStyle/>
          <a:p>
            <a:pPr algn="ctr"/>
            <a:r>
              <a:rPr lang="en-US" sz="2800" dirty="0" smtClean="0"/>
              <a:t>How to integrate pop culture in early literacy development?</a:t>
            </a:r>
            <a:endParaRPr lang="en-US" sz="2800" dirty="0"/>
          </a:p>
        </p:txBody>
      </p:sp>
      <p:graphicFrame>
        <p:nvGraphicFramePr>
          <p:cNvPr id="7" name="图表 17"/>
          <p:cNvGraphicFramePr/>
          <p:nvPr>
            <p:extLst>
              <p:ext uri="{D42A27DB-BD31-4B8C-83A1-F6EECF244321}">
                <p14:modId xmlns:p14="http://schemas.microsoft.com/office/powerpoint/2010/main" val="3353930847"/>
              </p:ext>
            </p:extLst>
          </p:nvPr>
        </p:nvGraphicFramePr>
        <p:xfrm>
          <a:off x="11147276" y="8748291"/>
          <a:ext cx="20959052" cy="78136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8" name="图表 17"/>
          <p:cNvGraphicFramePr/>
          <p:nvPr>
            <p:extLst>
              <p:ext uri="{D42A27DB-BD31-4B8C-83A1-F6EECF244321}">
                <p14:modId xmlns:p14="http://schemas.microsoft.com/office/powerpoint/2010/main" val="3813375432"/>
              </p:ext>
            </p:extLst>
          </p:nvPr>
        </p:nvGraphicFramePr>
        <p:xfrm>
          <a:off x="11147276" y="8713583"/>
          <a:ext cx="20959052" cy="781368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9" name="Picture 8" descr="Untitled.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349261" y="1482512"/>
            <a:ext cx="9144000" cy="3414044"/>
          </a:xfrm>
          <a:prstGeom prst="rect">
            <a:avLst/>
          </a:prstGeom>
        </p:spPr>
      </p:pic>
      <p:sp>
        <p:nvSpPr>
          <p:cNvPr id="10" name="TextBox 9"/>
          <p:cNvSpPr txBox="1"/>
          <p:nvPr/>
        </p:nvSpPr>
        <p:spPr>
          <a:xfrm>
            <a:off x="4850813" y="1051147"/>
            <a:ext cx="4324772" cy="369332"/>
          </a:xfrm>
          <a:prstGeom prst="rect">
            <a:avLst/>
          </a:prstGeom>
          <a:noFill/>
        </p:spPr>
        <p:txBody>
          <a:bodyPr wrap="none" rtlCol="0">
            <a:spAutoFit/>
          </a:bodyPr>
          <a:lstStyle/>
          <a:p>
            <a:r>
              <a:rPr lang="en-US" b="1" dirty="0"/>
              <a:t>The Literacy </a:t>
            </a:r>
            <a:r>
              <a:rPr lang="en-US" b="1" dirty="0" err="1"/>
              <a:t>Playshop</a:t>
            </a:r>
            <a:r>
              <a:rPr lang="en-US" b="1" dirty="0"/>
              <a:t> Model by </a:t>
            </a:r>
            <a:r>
              <a:rPr lang="en-US" b="1" dirty="0" err="1" smtClean="0"/>
              <a:t>Wohlwend</a:t>
            </a:r>
            <a:r>
              <a:rPr lang="en-US" b="1" dirty="0" smtClean="0"/>
              <a:t> </a:t>
            </a:r>
            <a:endParaRPr lang="en-US" dirty="0"/>
          </a:p>
        </p:txBody>
      </p:sp>
      <p:sp>
        <p:nvSpPr>
          <p:cNvPr id="12" name="TextBox 11"/>
          <p:cNvSpPr txBox="1"/>
          <p:nvPr/>
        </p:nvSpPr>
        <p:spPr>
          <a:xfrm>
            <a:off x="116784" y="1591976"/>
            <a:ext cx="4253947" cy="1754327"/>
          </a:xfrm>
          <a:prstGeom prst="rect">
            <a:avLst/>
          </a:prstGeom>
          <a:noFill/>
        </p:spPr>
        <p:txBody>
          <a:bodyPr wrap="square" rtlCol="0">
            <a:spAutoFit/>
          </a:bodyPr>
          <a:lstStyle/>
          <a:p>
            <a:r>
              <a:rPr lang="en-US" dirty="0" smtClean="0"/>
              <a:t>“Being part of the poster session at OAEYC felt very challenging at first, but when I starting planning the content and design….. It started to feel like a thoughtful journey that I could share my interest &amp; ideas with people in early childhood education”</a:t>
            </a:r>
            <a:endParaRPr lang="en-US" dirty="0"/>
          </a:p>
        </p:txBody>
      </p:sp>
      <p:sp>
        <p:nvSpPr>
          <p:cNvPr id="13" name="TextBox 12"/>
          <p:cNvSpPr txBox="1"/>
          <p:nvPr/>
        </p:nvSpPr>
        <p:spPr>
          <a:xfrm>
            <a:off x="3299212" y="5460121"/>
            <a:ext cx="5744991" cy="923330"/>
          </a:xfrm>
          <a:prstGeom prst="rect">
            <a:avLst/>
          </a:prstGeom>
          <a:noFill/>
        </p:spPr>
        <p:txBody>
          <a:bodyPr wrap="square" rtlCol="0">
            <a:spAutoFit/>
          </a:bodyPr>
          <a:lstStyle/>
          <a:p>
            <a:r>
              <a:rPr lang="en-US" dirty="0" smtClean="0"/>
              <a:t>“I can help others use pop culture as a tool to teach literacy by (1) building an inclusive classroom, and </a:t>
            </a:r>
            <a:r>
              <a:rPr lang="en-US" dirty="0"/>
              <a:t> </a:t>
            </a:r>
            <a:r>
              <a:rPr lang="en-US" dirty="0" smtClean="0"/>
              <a:t>(2) choosing materials, &amp; activities to implement in a curriculum….”</a:t>
            </a:r>
            <a:endParaRPr lang="en-US" dirty="0"/>
          </a:p>
        </p:txBody>
      </p:sp>
    </p:spTree>
    <p:extLst>
      <p:ext uri="{BB962C8B-B14F-4D97-AF65-F5344CB8AC3E}">
        <p14:creationId xmlns:p14="http://schemas.microsoft.com/office/powerpoint/2010/main" val="108503327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196</TotalTime>
  <Words>746</Words>
  <Application>Microsoft Macintosh PowerPoint</Application>
  <PresentationFormat>On-screen Show (4:3)</PresentationFormat>
  <Paragraphs>67</Paragraphs>
  <Slides>5</Slides>
  <Notes>3</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Becoming a teacher leader through inquiry-based learning</vt:lpstr>
      <vt:lpstr>A Tree of Questions</vt:lpstr>
      <vt:lpstr>With a focus on learning. . . .</vt:lpstr>
      <vt:lpstr>PowerPoint Presentation</vt:lpstr>
      <vt:lpstr>Monkey King</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Begin at the beginning</dc:title>
  <dc:creator>Microsoft Office User</dc:creator>
  <cp:lastModifiedBy>Laurie Katz</cp:lastModifiedBy>
  <cp:revision>19</cp:revision>
  <dcterms:created xsi:type="dcterms:W3CDTF">2015-10-28T00:29:32Z</dcterms:created>
  <dcterms:modified xsi:type="dcterms:W3CDTF">2015-10-29T02:09:52Z</dcterms:modified>
</cp:coreProperties>
</file>