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5" r:id="rId1"/>
  </p:sldMasterIdLst>
  <p:notesMasterIdLst>
    <p:notesMasterId r:id="rId63"/>
  </p:notesMasterIdLst>
  <p:handoutMasterIdLst>
    <p:handoutMasterId r:id="rId64"/>
  </p:handoutMasterIdLst>
  <p:sldIdLst>
    <p:sldId id="256" r:id="rId2"/>
    <p:sldId id="257" r:id="rId3"/>
    <p:sldId id="400" r:id="rId4"/>
    <p:sldId id="347" r:id="rId5"/>
    <p:sldId id="404"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401"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402" r:id="rId38"/>
    <p:sldId id="379" r:id="rId39"/>
    <p:sldId id="411" r:id="rId40"/>
    <p:sldId id="380" r:id="rId41"/>
    <p:sldId id="381" r:id="rId42"/>
    <p:sldId id="382" r:id="rId43"/>
    <p:sldId id="383" r:id="rId44"/>
    <p:sldId id="384" r:id="rId45"/>
    <p:sldId id="385" r:id="rId46"/>
    <p:sldId id="386" r:id="rId47"/>
    <p:sldId id="398" r:id="rId48"/>
    <p:sldId id="388" r:id="rId49"/>
    <p:sldId id="389" r:id="rId50"/>
    <p:sldId id="390" r:id="rId51"/>
    <p:sldId id="405" r:id="rId52"/>
    <p:sldId id="392" r:id="rId53"/>
    <p:sldId id="393" r:id="rId54"/>
    <p:sldId id="399" r:id="rId55"/>
    <p:sldId id="395" r:id="rId56"/>
    <p:sldId id="410" r:id="rId57"/>
    <p:sldId id="396" r:id="rId58"/>
    <p:sldId id="397" r:id="rId59"/>
    <p:sldId id="406" r:id="rId60"/>
    <p:sldId id="408" r:id="rId61"/>
    <p:sldId id="305"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75" autoAdjust="0"/>
    <p:restoredTop sz="94622" autoAdjust="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31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plotArea>
      <c:layout/>
      <c:lineChart>
        <c:grouping val="standard"/>
        <c:ser>
          <c:idx val="0"/>
          <c:order val="0"/>
          <c:tx>
            <c:strRef>
              <c:f>Sheet1!$B$1</c:f>
              <c:strCache>
                <c:ptCount val="1"/>
                <c:pt idx="0">
                  <c:v>Column1</c:v>
                </c:pt>
              </c:strCache>
            </c:strRef>
          </c:tx>
          <c:spPr>
            <a:ln w="38100"/>
          </c:spPr>
          <c:marker>
            <c:symbol val="none"/>
          </c:marker>
          <c:cat>
            <c:strRef>
              <c:f>Sheet1!$A$2:$A$15</c:f>
              <c:strCache>
                <c:ptCount val="14"/>
                <c:pt idx="0">
                  <c:v>Pre-K</c:v>
                </c:pt>
                <c:pt idx="1">
                  <c:v>K</c:v>
                </c:pt>
                <c:pt idx="2">
                  <c:v>1</c:v>
                </c:pt>
                <c:pt idx="3">
                  <c:v>2</c:v>
                </c:pt>
                <c:pt idx="4">
                  <c:v>3</c:v>
                </c:pt>
                <c:pt idx="5">
                  <c:v>4</c:v>
                </c:pt>
                <c:pt idx="6">
                  <c:v>5</c:v>
                </c:pt>
                <c:pt idx="7">
                  <c:v>6</c:v>
                </c:pt>
                <c:pt idx="8">
                  <c:v>7</c:v>
                </c:pt>
                <c:pt idx="9">
                  <c:v>8</c:v>
                </c:pt>
                <c:pt idx="10">
                  <c:v>9</c:v>
                </c:pt>
                <c:pt idx="11">
                  <c:v>10</c:v>
                </c:pt>
                <c:pt idx="12">
                  <c:v>11</c:v>
                </c:pt>
                <c:pt idx="13">
                  <c:v>12</c:v>
                </c:pt>
              </c:strCache>
            </c:strRef>
          </c:cat>
          <c:val>
            <c:numRef>
              <c:f>Sheet1!$B$2:$B$15</c:f>
              <c:numCache>
                <c:formatCode>General</c:formatCode>
                <c:ptCount val="14"/>
                <c:pt idx="0">
                  <c:v>0</c:v>
                </c:pt>
                <c:pt idx="1">
                  <c:v>0.5</c:v>
                </c:pt>
                <c:pt idx="2">
                  <c:v>1</c:v>
                </c:pt>
                <c:pt idx="3">
                  <c:v>2</c:v>
                </c:pt>
                <c:pt idx="4">
                  <c:v>3</c:v>
                </c:pt>
                <c:pt idx="5">
                  <c:v>4</c:v>
                </c:pt>
                <c:pt idx="6">
                  <c:v>5</c:v>
                </c:pt>
                <c:pt idx="7">
                  <c:v>6</c:v>
                </c:pt>
                <c:pt idx="8">
                  <c:v>7</c:v>
                </c:pt>
                <c:pt idx="9">
                  <c:v>8</c:v>
                </c:pt>
                <c:pt idx="10">
                  <c:v>9</c:v>
                </c:pt>
                <c:pt idx="11">
                  <c:v>10</c:v>
                </c:pt>
                <c:pt idx="12">
                  <c:v>11</c:v>
                </c:pt>
                <c:pt idx="13">
                  <c:v>12</c:v>
                </c:pt>
              </c:numCache>
            </c:numRef>
          </c:val>
        </c:ser>
        <c:ser>
          <c:idx val="1"/>
          <c:order val="1"/>
          <c:tx>
            <c:strRef>
              <c:f>Sheet1!$C$1</c:f>
              <c:strCache>
                <c:ptCount val="1"/>
                <c:pt idx="0">
                  <c:v>Series 2</c:v>
                </c:pt>
              </c:strCache>
            </c:strRef>
          </c:tx>
          <c:spPr>
            <a:ln w="38100"/>
          </c:spPr>
          <c:marker>
            <c:symbol val="none"/>
          </c:marker>
          <c:cat>
            <c:strRef>
              <c:f>Sheet1!$A$2:$A$15</c:f>
              <c:strCache>
                <c:ptCount val="14"/>
                <c:pt idx="0">
                  <c:v>Pre-K</c:v>
                </c:pt>
                <c:pt idx="1">
                  <c:v>K</c:v>
                </c:pt>
                <c:pt idx="2">
                  <c:v>1</c:v>
                </c:pt>
                <c:pt idx="3">
                  <c:v>2</c:v>
                </c:pt>
                <c:pt idx="4">
                  <c:v>3</c:v>
                </c:pt>
                <c:pt idx="5">
                  <c:v>4</c:v>
                </c:pt>
                <c:pt idx="6">
                  <c:v>5</c:v>
                </c:pt>
                <c:pt idx="7">
                  <c:v>6</c:v>
                </c:pt>
                <c:pt idx="8">
                  <c:v>7</c:v>
                </c:pt>
                <c:pt idx="9">
                  <c:v>8</c:v>
                </c:pt>
                <c:pt idx="10">
                  <c:v>9</c:v>
                </c:pt>
                <c:pt idx="11">
                  <c:v>10</c:v>
                </c:pt>
                <c:pt idx="12">
                  <c:v>11</c:v>
                </c:pt>
                <c:pt idx="13">
                  <c:v>12</c:v>
                </c:pt>
              </c:strCache>
            </c:strRef>
          </c:cat>
          <c:val>
            <c:numRef>
              <c:f>Sheet1!$C$2:$C$15</c:f>
              <c:numCache>
                <c:formatCode>General</c:formatCode>
                <c:ptCount val="14"/>
                <c:pt idx="0">
                  <c:v>0</c:v>
                </c:pt>
                <c:pt idx="1">
                  <c:v>0.5</c:v>
                </c:pt>
                <c:pt idx="2">
                  <c:v>1</c:v>
                </c:pt>
                <c:pt idx="3">
                  <c:v>1.5</c:v>
                </c:pt>
                <c:pt idx="4">
                  <c:v>2</c:v>
                </c:pt>
                <c:pt idx="5">
                  <c:v>3</c:v>
                </c:pt>
                <c:pt idx="6">
                  <c:v>4</c:v>
                </c:pt>
                <c:pt idx="7">
                  <c:v>5</c:v>
                </c:pt>
                <c:pt idx="8">
                  <c:v>5.5</c:v>
                </c:pt>
                <c:pt idx="9">
                  <c:v>6</c:v>
                </c:pt>
                <c:pt idx="10">
                  <c:v>7</c:v>
                </c:pt>
                <c:pt idx="11">
                  <c:v>8</c:v>
                </c:pt>
                <c:pt idx="12">
                  <c:v>8.75</c:v>
                </c:pt>
                <c:pt idx="13">
                  <c:v>9</c:v>
                </c:pt>
              </c:numCache>
            </c:numRef>
          </c:val>
        </c:ser>
        <c:marker val="1"/>
        <c:axId val="73773440"/>
        <c:axId val="73774976"/>
      </c:lineChart>
      <c:catAx>
        <c:axId val="73773440"/>
        <c:scaling>
          <c:orientation val="minMax"/>
        </c:scaling>
        <c:axPos val="b"/>
        <c:numFmt formatCode="General" sourceLinked="1"/>
        <c:majorTickMark val="none"/>
        <c:tickLblPos val="nextTo"/>
        <c:crossAx val="73774976"/>
        <c:crosses val="autoZero"/>
        <c:auto val="1"/>
        <c:lblAlgn val="ctr"/>
        <c:lblOffset val="100"/>
      </c:catAx>
      <c:valAx>
        <c:axId val="73774976"/>
        <c:scaling>
          <c:orientation val="minMax"/>
        </c:scaling>
        <c:axPos val="l"/>
        <c:numFmt formatCode="General" sourceLinked="1"/>
        <c:majorTickMark val="none"/>
        <c:tickLblPos val="none"/>
        <c:crossAx val="73773440"/>
        <c:crosses val="autoZero"/>
        <c:crossBetween val="between"/>
      </c:valAx>
    </c:plotArea>
    <c:plotVisOnly val="1"/>
  </c:chart>
  <c:spPr>
    <a:gradFill flip="none" rotWithShape="1">
      <a:gsLst>
        <a:gs pos="0">
          <a:srgbClr val="3891A7">
            <a:lumMod val="60000"/>
            <a:lumOff val="40000"/>
          </a:srgbClr>
        </a:gs>
        <a:gs pos="50000">
          <a:srgbClr val="3891A7">
            <a:tint val="44500"/>
            <a:satMod val="160000"/>
          </a:srgbClr>
        </a:gs>
        <a:gs pos="100000">
          <a:srgbClr val="3891A7">
            <a:tint val="23500"/>
            <a:satMod val="160000"/>
          </a:srgbClr>
        </a:gs>
      </a:gsLst>
      <a:lin ang="0" scaled="1"/>
      <a:tileRect/>
    </a:gradFill>
  </c:spPr>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7"/>
  <c:chart>
    <c:view3D>
      <c:rotX val="8"/>
      <c:rotY val="155"/>
      <c:depthPercent val="120"/>
      <c:perspective val="20"/>
    </c:view3D>
    <c:plotArea>
      <c:layout>
        <c:manualLayout>
          <c:layoutTarget val="inner"/>
          <c:xMode val="edge"/>
          <c:yMode val="edge"/>
          <c:x val="1.8518518518518701E-2"/>
          <c:y val="0.11195009769191618"/>
          <c:w val="0.96604938271604934"/>
          <c:h val="0.70407005094828023"/>
        </c:manualLayout>
      </c:layout>
      <c:bar3DChart>
        <c:barDir val="col"/>
        <c:grouping val="clustered"/>
        <c:ser>
          <c:idx val="0"/>
          <c:order val="0"/>
          <c:tx>
            <c:strRef>
              <c:f>Sheet1!$B$1</c:f>
              <c:strCache>
                <c:ptCount val="1"/>
                <c:pt idx="0">
                  <c:v>Employment Share, 2001</c:v>
                </c:pt>
              </c:strCache>
            </c:strRef>
          </c:tx>
          <c:spPr>
            <a:solidFill>
              <a:srgbClr val="FFC000"/>
            </a:solidFill>
          </c:spPr>
          <c:dLbls>
            <c:dLbl>
              <c:idx val="0"/>
              <c:layout>
                <c:manualLayout>
                  <c:x val="-2.1733923884515213E-2"/>
                  <c:y val="2.7093772369363978E-3"/>
                </c:manualLayout>
              </c:layout>
              <c:showVal val="1"/>
            </c:dLbl>
            <c:dLbl>
              <c:idx val="1"/>
              <c:layout>
                <c:manualLayout>
                  <c:x val="-2.7514545056868012E-2"/>
                  <c:y val="-1.2626262626262642E-2"/>
                </c:manualLayout>
              </c:layout>
              <c:showVal val="1"/>
            </c:dLbl>
            <c:dLbl>
              <c:idx val="2"/>
              <c:layout>
                <c:manualLayout>
                  <c:x val="-9.0090090090094131E-3"/>
                  <c:y val="0"/>
                </c:manualLayout>
              </c:layout>
              <c:showVal val="1"/>
            </c:dLbl>
            <c:dLbl>
              <c:idx val="3"/>
              <c:layout>
                <c:manualLayout>
                  <c:x val="-2.7777777777778789E-2"/>
                  <c:y val="-5.0505050505051429E-3"/>
                </c:manualLayout>
              </c:layout>
              <c:showVal val="1"/>
            </c:dLbl>
            <c:showVal val="1"/>
          </c:dLbls>
          <c:cat>
            <c:strRef>
              <c:f>Sheet1!$A$2:$A$5</c:f>
              <c:strCache>
                <c:ptCount val="4"/>
                <c:pt idx="0">
                  <c:v>Bachelors &amp; Higher</c:v>
                </c:pt>
                <c:pt idx="1">
                  <c:v>Some College / Associates</c:v>
                </c:pt>
                <c:pt idx="2">
                  <c:v>High School Graduate</c:v>
                </c:pt>
                <c:pt idx="3">
                  <c:v>High School Dropout</c:v>
                </c:pt>
              </c:strCache>
            </c:strRef>
          </c:cat>
          <c:val>
            <c:numRef>
              <c:f>Sheet1!$B$2:$B$5</c:f>
              <c:numCache>
                <c:formatCode>0%</c:formatCode>
                <c:ptCount val="4"/>
                <c:pt idx="0">
                  <c:v>0.320000000000005</c:v>
                </c:pt>
                <c:pt idx="1">
                  <c:v>0.28000000000000008</c:v>
                </c:pt>
                <c:pt idx="2">
                  <c:v>0.31000000000000238</c:v>
                </c:pt>
                <c:pt idx="3">
                  <c:v>9.0000000000000066E-2</c:v>
                </c:pt>
              </c:numCache>
            </c:numRef>
          </c:val>
        </c:ser>
        <c:ser>
          <c:idx val="1"/>
          <c:order val="1"/>
          <c:tx>
            <c:strRef>
              <c:f>Sheet1!$C$1</c:f>
              <c:strCache>
                <c:ptCount val="1"/>
                <c:pt idx="0">
                  <c:v>Employment Share, 1973</c:v>
                </c:pt>
              </c:strCache>
            </c:strRef>
          </c:tx>
          <c:spPr>
            <a:solidFill>
              <a:schemeClr val="accent3">
                <a:lumMod val="75000"/>
              </a:schemeClr>
            </a:solidFill>
          </c:spPr>
          <c:dLbls>
            <c:dLbl>
              <c:idx val="0"/>
              <c:layout>
                <c:manualLayout>
                  <c:x val="-6.0057695490767114E-3"/>
                  <c:y val="2.8176714305334942E-3"/>
                </c:manualLayout>
              </c:layout>
              <c:showVal val="1"/>
            </c:dLbl>
            <c:dLbl>
              <c:idx val="1"/>
              <c:layout>
                <c:manualLayout>
                  <c:x val="-2.6274059492562771E-3"/>
                  <c:y val="-3.2644158116599611E-2"/>
                </c:manualLayout>
              </c:layout>
              <c:showVal val="1"/>
            </c:dLbl>
            <c:dLbl>
              <c:idx val="2"/>
              <c:layout>
                <c:manualLayout>
                  <c:x val="-1.4489391951006018E-2"/>
                  <c:y val="2.3083194146186156E-3"/>
                </c:manualLayout>
              </c:layout>
              <c:showVal val="1"/>
            </c:dLbl>
            <c:dLbl>
              <c:idx val="3"/>
              <c:layout>
                <c:manualLayout>
                  <c:x val="-1.2237095363079615E-2"/>
                  <c:y val="-1.4089517219438765E-2"/>
                </c:manualLayout>
              </c:layout>
              <c:showVal val="1"/>
            </c:dLbl>
            <c:showVal val="1"/>
          </c:dLbls>
          <c:cat>
            <c:strRef>
              <c:f>Sheet1!$A$2:$A$5</c:f>
              <c:strCache>
                <c:ptCount val="4"/>
                <c:pt idx="0">
                  <c:v>Bachelors &amp; Higher</c:v>
                </c:pt>
                <c:pt idx="1">
                  <c:v>Some College / Associates</c:v>
                </c:pt>
                <c:pt idx="2">
                  <c:v>High School Graduate</c:v>
                </c:pt>
                <c:pt idx="3">
                  <c:v>High School Dropout</c:v>
                </c:pt>
              </c:strCache>
            </c:strRef>
          </c:cat>
          <c:val>
            <c:numRef>
              <c:f>Sheet1!$C$2:$C$5</c:f>
              <c:numCache>
                <c:formatCode>0%</c:formatCode>
                <c:ptCount val="4"/>
                <c:pt idx="0">
                  <c:v>0.16000000000000131</c:v>
                </c:pt>
                <c:pt idx="1">
                  <c:v>0.12000000000000002</c:v>
                </c:pt>
                <c:pt idx="2">
                  <c:v>0.4</c:v>
                </c:pt>
                <c:pt idx="3">
                  <c:v>0.320000000000005</c:v>
                </c:pt>
              </c:numCache>
            </c:numRef>
          </c:val>
        </c:ser>
        <c:shape val="box"/>
        <c:axId val="75377280"/>
        <c:axId val="75379072"/>
        <c:axId val="0"/>
      </c:bar3DChart>
      <c:catAx>
        <c:axId val="75377280"/>
        <c:scaling>
          <c:orientation val="minMax"/>
        </c:scaling>
        <c:axPos val="b"/>
        <c:tickLblPos val="nextTo"/>
        <c:txPr>
          <a:bodyPr/>
          <a:lstStyle/>
          <a:p>
            <a:pPr>
              <a:defRPr sz="1600"/>
            </a:pPr>
            <a:endParaRPr lang="en-US"/>
          </a:p>
        </c:txPr>
        <c:crossAx val="75379072"/>
        <c:crosses val="autoZero"/>
        <c:auto val="1"/>
        <c:lblAlgn val="ctr"/>
        <c:lblOffset val="100"/>
      </c:catAx>
      <c:valAx>
        <c:axId val="75379072"/>
        <c:scaling>
          <c:orientation val="minMax"/>
        </c:scaling>
        <c:axPos val="r"/>
        <c:numFmt formatCode="0%" sourceLinked="1"/>
        <c:tickLblPos val="nextTo"/>
        <c:crossAx val="75377280"/>
        <c:crosses val="autoZero"/>
        <c:crossBetween val="between"/>
      </c:valAx>
    </c:plotArea>
    <c:legend>
      <c:legendPos val="t"/>
      <c:layout>
        <c:manualLayout>
          <c:xMode val="edge"/>
          <c:yMode val="edge"/>
          <c:x val="3.2433654126568207E-2"/>
          <c:y val="0"/>
          <c:w val="0.91013791678818612"/>
          <c:h val="6.8257075897439012E-2"/>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barChart>
        <c:barDir val="col"/>
        <c:grouping val="stacked"/>
        <c:ser>
          <c:idx val="0"/>
          <c:order val="0"/>
          <c:tx>
            <c:strRef>
              <c:f>Sheet1!$B$1</c:f>
              <c:strCache>
                <c:ptCount val="1"/>
                <c:pt idx="0">
                  <c:v>Column1</c:v>
                </c:pt>
              </c:strCache>
            </c:strRef>
          </c:tx>
          <c:spPr>
            <a:solidFill>
              <a:srgbClr val="A8CDD7">
                <a:lumMod val="75000"/>
              </a:srgbClr>
            </a:solidFill>
          </c:spPr>
          <c:cat>
            <c:strRef>
              <c:f>Sheet1!$A$2:$A$3</c:f>
              <c:strCache>
                <c:ptCount val="2"/>
                <c:pt idx="0">
                  <c:v>Prepared</c:v>
                </c:pt>
                <c:pt idx="1">
                  <c:v>Unprepared</c:v>
                </c:pt>
              </c:strCache>
            </c:strRef>
          </c:cat>
          <c:val>
            <c:numRef>
              <c:f>Sheet1!$B$2:$B$3</c:f>
              <c:numCache>
                <c:formatCode>0%</c:formatCode>
                <c:ptCount val="2"/>
                <c:pt idx="0">
                  <c:v>0.44000000000000006</c:v>
                </c:pt>
                <c:pt idx="1">
                  <c:v>0.34000000000000008</c:v>
                </c:pt>
              </c:numCache>
            </c:numRef>
          </c:val>
        </c:ser>
        <c:ser>
          <c:idx val="1"/>
          <c:order val="1"/>
          <c:tx>
            <c:strRef>
              <c:f>Sheet1!$C$1</c:f>
              <c:strCache>
                <c:ptCount val="1"/>
                <c:pt idx="0">
                  <c:v>Column2</c:v>
                </c:pt>
              </c:strCache>
            </c:strRef>
          </c:tx>
          <c:spPr>
            <a:solidFill>
              <a:srgbClr val="FFC000"/>
            </a:solidFill>
          </c:spPr>
          <c:cat>
            <c:strRef>
              <c:f>Sheet1!$A$2:$A$3</c:f>
              <c:strCache>
                <c:ptCount val="2"/>
                <c:pt idx="0">
                  <c:v>Prepared</c:v>
                </c:pt>
                <c:pt idx="1">
                  <c:v>Unprepared</c:v>
                </c:pt>
              </c:strCache>
            </c:strRef>
          </c:cat>
          <c:val>
            <c:numRef>
              <c:f>Sheet1!$C$2:$C$3</c:f>
              <c:numCache>
                <c:formatCode>0%</c:formatCode>
                <c:ptCount val="2"/>
                <c:pt idx="0">
                  <c:v>4.0000000000000022E-2</c:v>
                </c:pt>
                <c:pt idx="1">
                  <c:v>0.16000000000000003</c:v>
                </c:pt>
              </c:numCache>
            </c:numRef>
          </c:val>
        </c:ser>
        <c:overlap val="100"/>
        <c:axId val="75666176"/>
        <c:axId val="75667712"/>
      </c:barChart>
      <c:catAx>
        <c:axId val="75666176"/>
        <c:scaling>
          <c:orientation val="minMax"/>
        </c:scaling>
        <c:axPos val="b"/>
        <c:tickLblPos val="nextTo"/>
        <c:crossAx val="75667712"/>
        <c:crosses val="autoZero"/>
        <c:auto val="1"/>
        <c:lblAlgn val="ctr"/>
        <c:lblOffset val="100"/>
      </c:catAx>
      <c:valAx>
        <c:axId val="75667712"/>
        <c:scaling>
          <c:orientation val="minMax"/>
        </c:scaling>
        <c:axPos val="l"/>
        <c:majorGridlines/>
        <c:numFmt formatCode="0%" sourceLinked="1"/>
        <c:tickLblPos val="nextTo"/>
        <c:crossAx val="75666176"/>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4"/>
  <c:chart>
    <c:plotArea>
      <c:layout/>
      <c:barChart>
        <c:barDir val="col"/>
        <c:grouping val="stacked"/>
        <c:ser>
          <c:idx val="0"/>
          <c:order val="0"/>
          <c:tx>
            <c:strRef>
              <c:f>Sheet1!$B$1</c:f>
              <c:strCache>
                <c:ptCount val="1"/>
                <c:pt idx="0">
                  <c:v>Column1</c:v>
                </c:pt>
              </c:strCache>
            </c:strRef>
          </c:tx>
          <c:spPr>
            <a:solidFill>
              <a:schemeClr val="accent3">
                <a:lumMod val="75000"/>
              </a:schemeClr>
            </a:solidFill>
          </c:spPr>
          <c:cat>
            <c:strRef>
              <c:f>Sheet1!$A$2:$A$3</c:f>
              <c:strCache>
                <c:ptCount val="2"/>
                <c:pt idx="0">
                  <c:v>Favor</c:v>
                </c:pt>
                <c:pt idx="1">
                  <c:v>Oppose</c:v>
                </c:pt>
              </c:strCache>
            </c:strRef>
          </c:cat>
          <c:val>
            <c:numRef>
              <c:f>Sheet1!$B$2:$B$3</c:f>
              <c:numCache>
                <c:formatCode>0%</c:formatCode>
                <c:ptCount val="2"/>
                <c:pt idx="0">
                  <c:v>0.23</c:v>
                </c:pt>
                <c:pt idx="1">
                  <c:v>0.14000000000000001</c:v>
                </c:pt>
              </c:numCache>
            </c:numRef>
          </c:val>
        </c:ser>
        <c:ser>
          <c:idx val="1"/>
          <c:order val="1"/>
          <c:tx>
            <c:strRef>
              <c:f>Sheet1!$C$1</c:f>
              <c:strCache>
                <c:ptCount val="1"/>
                <c:pt idx="0">
                  <c:v>Column2</c:v>
                </c:pt>
              </c:strCache>
            </c:strRef>
          </c:tx>
          <c:spPr>
            <a:solidFill>
              <a:srgbClr val="FFC000"/>
            </a:solidFill>
          </c:spPr>
          <c:cat>
            <c:strRef>
              <c:f>Sheet1!$A$2:$A$3</c:f>
              <c:strCache>
                <c:ptCount val="2"/>
                <c:pt idx="0">
                  <c:v>Favor</c:v>
                </c:pt>
                <c:pt idx="1">
                  <c:v>Oppose</c:v>
                </c:pt>
              </c:strCache>
            </c:strRef>
          </c:cat>
          <c:val>
            <c:numRef>
              <c:f>Sheet1!$C$2:$C$3</c:f>
              <c:numCache>
                <c:formatCode>General</c:formatCode>
                <c:ptCount val="2"/>
                <c:pt idx="0" formatCode="0%">
                  <c:v>0.65000000000000724</c:v>
                </c:pt>
              </c:numCache>
            </c:numRef>
          </c:val>
        </c:ser>
        <c:overlap val="100"/>
        <c:axId val="75692288"/>
        <c:axId val="75698176"/>
      </c:barChart>
      <c:catAx>
        <c:axId val="75692288"/>
        <c:scaling>
          <c:orientation val="minMax"/>
        </c:scaling>
        <c:axPos val="b"/>
        <c:tickLblPos val="nextTo"/>
        <c:crossAx val="75698176"/>
        <c:crosses val="autoZero"/>
        <c:auto val="1"/>
        <c:lblAlgn val="ctr"/>
        <c:lblOffset val="100"/>
      </c:catAx>
      <c:valAx>
        <c:axId val="75698176"/>
        <c:scaling>
          <c:orientation val="minMax"/>
        </c:scaling>
        <c:axPos val="l"/>
        <c:majorGridlines/>
        <c:numFmt formatCode="0%" sourceLinked="1"/>
        <c:tickLblPos val="nextTo"/>
        <c:crossAx val="75692288"/>
        <c:crosses val="autoZero"/>
        <c:crossBetween val="between"/>
      </c:valAx>
    </c:plotArea>
    <c:plotVisOnly val="1"/>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lineChart>
        <c:grouping val="standard"/>
        <c:ser>
          <c:idx val="0"/>
          <c:order val="0"/>
          <c:tx>
            <c:strRef>
              <c:f>Sheet1!$B$1</c:f>
              <c:strCache>
                <c:ptCount val="1"/>
                <c:pt idx="0">
                  <c:v>% of First-Year Students in Remedial Math </c:v>
                </c:pt>
              </c:strCache>
            </c:strRef>
          </c:tx>
          <c:marker>
            <c:symbol val="none"/>
          </c:marker>
          <c:cat>
            <c:strRef>
              <c:f>Sheet1!$A$2:$A$21</c:f>
              <c:strCache>
                <c:ptCount val="20"/>
                <c:pt idx="0">
                  <c:v>1988-89 </c:v>
                </c:pt>
                <c:pt idx="1">
                  <c:v>1989-90 </c:v>
                </c:pt>
                <c:pt idx="2">
                  <c:v>1990-91 </c:v>
                </c:pt>
                <c:pt idx="3">
                  <c:v>1991-92 </c:v>
                </c:pt>
                <c:pt idx="4">
                  <c:v>1992-93 </c:v>
                </c:pt>
                <c:pt idx="5">
                  <c:v>1993-94 </c:v>
                </c:pt>
                <c:pt idx="6">
                  <c:v>1994-95 </c:v>
                </c:pt>
                <c:pt idx="7">
                  <c:v>1995-96 </c:v>
                </c:pt>
                <c:pt idx="8">
                  <c:v>1996-97 </c:v>
                </c:pt>
                <c:pt idx="9">
                  <c:v>1997-98 </c:v>
                </c:pt>
                <c:pt idx="10">
                  <c:v>1998-99 </c:v>
                </c:pt>
                <c:pt idx="11">
                  <c:v>1999-00 </c:v>
                </c:pt>
                <c:pt idx="12">
                  <c:v>2000-01 </c:v>
                </c:pt>
                <c:pt idx="13">
                  <c:v>2001-02 </c:v>
                </c:pt>
                <c:pt idx="14">
                  <c:v>2002-03 </c:v>
                </c:pt>
                <c:pt idx="15">
                  <c:v>2003-04 </c:v>
                </c:pt>
                <c:pt idx="16">
                  <c:v>2004-05 </c:v>
                </c:pt>
                <c:pt idx="17">
                  <c:v>2005-06 </c:v>
                </c:pt>
                <c:pt idx="18">
                  <c:v>2006-07 </c:v>
                </c:pt>
                <c:pt idx="19">
                  <c:v>2007-08 </c:v>
                </c:pt>
              </c:strCache>
            </c:strRef>
          </c:cat>
          <c:val>
            <c:numRef>
              <c:f>Sheet1!$B$2:$B$21</c:f>
              <c:numCache>
                <c:formatCode>General</c:formatCode>
                <c:ptCount val="20"/>
                <c:pt idx="0">
                  <c:v>20</c:v>
                </c:pt>
                <c:pt idx="1">
                  <c:v>19</c:v>
                </c:pt>
                <c:pt idx="2">
                  <c:v>22</c:v>
                </c:pt>
                <c:pt idx="3">
                  <c:v>23</c:v>
                </c:pt>
                <c:pt idx="4">
                  <c:v>24</c:v>
                </c:pt>
                <c:pt idx="5">
                  <c:v>23</c:v>
                </c:pt>
                <c:pt idx="6">
                  <c:v>24</c:v>
                </c:pt>
                <c:pt idx="7">
                  <c:v>22</c:v>
                </c:pt>
                <c:pt idx="8">
                  <c:v>23</c:v>
                </c:pt>
                <c:pt idx="9">
                  <c:v>24</c:v>
                </c:pt>
                <c:pt idx="10">
                  <c:v>26</c:v>
                </c:pt>
                <c:pt idx="11">
                  <c:v>24</c:v>
                </c:pt>
                <c:pt idx="12">
                  <c:v>31</c:v>
                </c:pt>
                <c:pt idx="13">
                  <c:v>30</c:v>
                </c:pt>
                <c:pt idx="14">
                  <c:v>31</c:v>
                </c:pt>
                <c:pt idx="15">
                  <c:v>33</c:v>
                </c:pt>
                <c:pt idx="16">
                  <c:v>30</c:v>
                </c:pt>
                <c:pt idx="17">
                  <c:v>31</c:v>
                </c:pt>
                <c:pt idx="18">
                  <c:v>31</c:v>
                </c:pt>
                <c:pt idx="19">
                  <c:v>31</c:v>
                </c:pt>
              </c:numCache>
            </c:numRef>
          </c:val>
        </c:ser>
        <c:ser>
          <c:idx val="1"/>
          <c:order val="1"/>
          <c:tx>
            <c:strRef>
              <c:f>Sheet1!$C$1</c:f>
              <c:strCache>
                <c:ptCount val="1"/>
                <c:pt idx="0">
                  <c:v>% of First-Year Students in Remedial English </c:v>
                </c:pt>
              </c:strCache>
            </c:strRef>
          </c:tx>
          <c:marker>
            <c:symbol val="none"/>
          </c:marker>
          <c:cat>
            <c:strRef>
              <c:f>Sheet1!$A$2:$A$21</c:f>
              <c:strCache>
                <c:ptCount val="20"/>
                <c:pt idx="0">
                  <c:v>1988-89 </c:v>
                </c:pt>
                <c:pt idx="1">
                  <c:v>1989-90 </c:v>
                </c:pt>
                <c:pt idx="2">
                  <c:v>1990-91 </c:v>
                </c:pt>
                <c:pt idx="3">
                  <c:v>1991-92 </c:v>
                </c:pt>
                <c:pt idx="4">
                  <c:v>1992-93 </c:v>
                </c:pt>
                <c:pt idx="5">
                  <c:v>1993-94 </c:v>
                </c:pt>
                <c:pt idx="6">
                  <c:v>1994-95 </c:v>
                </c:pt>
                <c:pt idx="7">
                  <c:v>1995-96 </c:v>
                </c:pt>
                <c:pt idx="8">
                  <c:v>1996-97 </c:v>
                </c:pt>
                <c:pt idx="9">
                  <c:v>1997-98 </c:v>
                </c:pt>
                <c:pt idx="10">
                  <c:v>1998-99 </c:v>
                </c:pt>
                <c:pt idx="11">
                  <c:v>1999-00 </c:v>
                </c:pt>
                <c:pt idx="12">
                  <c:v>2000-01 </c:v>
                </c:pt>
                <c:pt idx="13">
                  <c:v>2001-02 </c:v>
                </c:pt>
                <c:pt idx="14">
                  <c:v>2002-03 </c:v>
                </c:pt>
                <c:pt idx="15">
                  <c:v>2003-04 </c:v>
                </c:pt>
                <c:pt idx="16">
                  <c:v>2004-05 </c:v>
                </c:pt>
                <c:pt idx="17">
                  <c:v>2005-06 </c:v>
                </c:pt>
                <c:pt idx="18">
                  <c:v>2006-07 </c:v>
                </c:pt>
                <c:pt idx="19">
                  <c:v>2007-08 </c:v>
                </c:pt>
              </c:strCache>
            </c:strRef>
          </c:cat>
          <c:val>
            <c:numRef>
              <c:f>Sheet1!$C$2:$C$21</c:f>
              <c:numCache>
                <c:formatCode>General</c:formatCode>
                <c:ptCount val="20"/>
                <c:pt idx="0">
                  <c:v>17</c:v>
                </c:pt>
                <c:pt idx="1">
                  <c:v>19</c:v>
                </c:pt>
                <c:pt idx="2">
                  <c:v>19</c:v>
                </c:pt>
                <c:pt idx="3">
                  <c:v>21</c:v>
                </c:pt>
                <c:pt idx="4">
                  <c:v>21</c:v>
                </c:pt>
                <c:pt idx="5">
                  <c:v>21</c:v>
                </c:pt>
                <c:pt idx="6">
                  <c:v>21</c:v>
                </c:pt>
                <c:pt idx="7">
                  <c:v>24</c:v>
                </c:pt>
                <c:pt idx="8">
                  <c:v>19</c:v>
                </c:pt>
                <c:pt idx="9">
                  <c:v>20</c:v>
                </c:pt>
                <c:pt idx="10">
                  <c:v>22</c:v>
                </c:pt>
                <c:pt idx="11">
                  <c:v>19</c:v>
                </c:pt>
                <c:pt idx="12">
                  <c:v>21</c:v>
                </c:pt>
                <c:pt idx="13">
                  <c:v>20</c:v>
                </c:pt>
                <c:pt idx="14">
                  <c:v>22</c:v>
                </c:pt>
                <c:pt idx="15">
                  <c:v>23</c:v>
                </c:pt>
                <c:pt idx="16">
                  <c:v>22</c:v>
                </c:pt>
                <c:pt idx="17">
                  <c:v>21</c:v>
                </c:pt>
                <c:pt idx="18">
                  <c:v>20</c:v>
                </c:pt>
                <c:pt idx="19">
                  <c:v>20</c:v>
                </c:pt>
              </c:numCache>
            </c:numRef>
          </c:val>
        </c:ser>
        <c:marker val="1"/>
        <c:axId val="76421376"/>
        <c:axId val="76423168"/>
      </c:lineChart>
      <c:catAx>
        <c:axId val="76421376"/>
        <c:scaling>
          <c:orientation val="minMax"/>
        </c:scaling>
        <c:axPos val="b"/>
        <c:tickLblPos val="nextTo"/>
        <c:crossAx val="76423168"/>
        <c:crosses val="autoZero"/>
        <c:auto val="1"/>
        <c:lblAlgn val="ctr"/>
        <c:lblOffset val="100"/>
      </c:catAx>
      <c:valAx>
        <c:axId val="76423168"/>
        <c:scaling>
          <c:orientation val="minMax"/>
        </c:scaling>
        <c:axPos val="l"/>
        <c:majorGridlines/>
        <c:numFmt formatCode="General" sourceLinked="1"/>
        <c:tickLblPos val="nextTo"/>
        <c:crossAx val="76421376"/>
        <c:crosses val="autoZero"/>
        <c:crossBetween val="between"/>
      </c:valAx>
    </c:plotArea>
    <c:legend>
      <c:legendPos val="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C2E1A-FF60-4110-8ECF-7EFD4856613D}" type="doc">
      <dgm:prSet loTypeId="urn:microsoft.com/office/officeart/2005/8/layout/chart3" loCatId="relationship" qsTypeId="urn:microsoft.com/office/officeart/2005/8/quickstyle/simple3" qsCatId="simple" csTypeId="urn:microsoft.com/office/officeart/2005/8/colors/colorful1" csCatId="colorful" phldr="1"/>
      <dgm:spPr/>
    </dgm:pt>
    <dgm:pt modelId="{D774716E-E1A1-4F16-A19E-3902E24FEEDB}">
      <dgm:prSet phldrT="[Text]"/>
      <dgm:spPr/>
      <dgm:t>
        <a:bodyPr/>
        <a:lstStyle/>
        <a:p>
          <a:r>
            <a:rPr lang="en-US" b="1" dirty="0" smtClean="0"/>
            <a:t>Model Curricula: March 2011</a:t>
          </a:r>
        </a:p>
      </dgm:t>
    </dgm:pt>
    <dgm:pt modelId="{478F845F-7D88-4DAF-907D-8F198BA7914B}" type="parTrans" cxnId="{FD255B82-CC27-494B-8472-7F16F47B2FD5}">
      <dgm:prSet/>
      <dgm:spPr/>
      <dgm:t>
        <a:bodyPr/>
        <a:lstStyle/>
        <a:p>
          <a:endParaRPr lang="en-US"/>
        </a:p>
      </dgm:t>
    </dgm:pt>
    <dgm:pt modelId="{9ACADA83-CB0A-44BD-8CED-19B188365AF0}" type="sibTrans" cxnId="{FD255B82-CC27-494B-8472-7F16F47B2FD5}">
      <dgm:prSet/>
      <dgm:spPr/>
      <dgm:t>
        <a:bodyPr/>
        <a:lstStyle/>
        <a:p>
          <a:endParaRPr lang="en-US"/>
        </a:p>
      </dgm:t>
    </dgm:pt>
    <dgm:pt modelId="{C8CC5B8F-BA9E-46FB-90BF-838CCE32BDAB}">
      <dgm:prSet phldrT="[Text]"/>
      <dgm:spPr/>
      <dgm:t>
        <a:bodyPr/>
        <a:lstStyle/>
        <a:p>
          <a:r>
            <a:rPr lang="en-US" b="1" dirty="0" smtClean="0"/>
            <a:t>Aligned System of  Assessments: 2014</a:t>
          </a:r>
        </a:p>
      </dgm:t>
    </dgm:pt>
    <dgm:pt modelId="{1DC8E3E9-5AE3-4699-9014-3132D4A6E4FC}" type="parTrans" cxnId="{A4082DA5-2EDA-43B1-8F52-4455C6BC26C4}">
      <dgm:prSet/>
      <dgm:spPr/>
      <dgm:t>
        <a:bodyPr/>
        <a:lstStyle/>
        <a:p>
          <a:endParaRPr lang="en-US"/>
        </a:p>
      </dgm:t>
    </dgm:pt>
    <dgm:pt modelId="{9E41E853-9CEA-4F44-814D-E2CBBD8795BA}" type="sibTrans" cxnId="{A4082DA5-2EDA-43B1-8F52-4455C6BC26C4}">
      <dgm:prSet/>
      <dgm:spPr/>
      <dgm:t>
        <a:bodyPr/>
        <a:lstStyle/>
        <a:p>
          <a:endParaRPr lang="en-US"/>
        </a:p>
      </dgm:t>
    </dgm:pt>
    <dgm:pt modelId="{36E14027-2575-4A6C-A608-D3B48C117A1C}">
      <dgm:prSet phldrT="[Text]"/>
      <dgm:spPr/>
      <dgm:t>
        <a:bodyPr/>
        <a:lstStyle/>
        <a:p>
          <a:r>
            <a:rPr lang="en-US" b="1" smtClean="0"/>
            <a:t>Revised Academic Content Standards: June 2010</a:t>
          </a:r>
          <a:endParaRPr lang="en-US" b="1" dirty="0"/>
        </a:p>
      </dgm:t>
    </dgm:pt>
    <dgm:pt modelId="{58382872-AB77-4542-8991-8F4EE28C092B}" type="parTrans" cxnId="{BAFC216F-E193-4C93-807B-009A700CC40F}">
      <dgm:prSet/>
      <dgm:spPr/>
      <dgm:t>
        <a:bodyPr/>
        <a:lstStyle/>
        <a:p>
          <a:endParaRPr lang="en-US"/>
        </a:p>
      </dgm:t>
    </dgm:pt>
    <dgm:pt modelId="{3E0E0996-E036-442F-9403-A531E822B003}" type="sibTrans" cxnId="{BAFC216F-E193-4C93-807B-009A700CC40F}">
      <dgm:prSet/>
      <dgm:spPr/>
      <dgm:t>
        <a:bodyPr/>
        <a:lstStyle/>
        <a:p>
          <a:endParaRPr lang="en-US"/>
        </a:p>
      </dgm:t>
    </dgm:pt>
    <dgm:pt modelId="{183BDF86-5FC4-4443-AE54-C66FA95C3FC7}" type="pres">
      <dgm:prSet presAssocID="{AA3C2E1A-FF60-4110-8ECF-7EFD4856613D}" presName="compositeShape" presStyleCnt="0">
        <dgm:presLayoutVars>
          <dgm:chMax val="7"/>
          <dgm:dir/>
          <dgm:resizeHandles val="exact"/>
        </dgm:presLayoutVars>
      </dgm:prSet>
      <dgm:spPr/>
    </dgm:pt>
    <dgm:pt modelId="{9E64A05E-ECDB-4EEA-8B95-C5F9B1D1B63C}" type="pres">
      <dgm:prSet presAssocID="{AA3C2E1A-FF60-4110-8ECF-7EFD4856613D}" presName="wedge1" presStyleLbl="node1" presStyleIdx="0" presStyleCnt="3" custLinFactNeighborX="433" custLinFactNeighborY="-665"/>
      <dgm:spPr/>
      <dgm:t>
        <a:bodyPr/>
        <a:lstStyle/>
        <a:p>
          <a:endParaRPr lang="en-US"/>
        </a:p>
      </dgm:t>
    </dgm:pt>
    <dgm:pt modelId="{65EB2612-2CD1-4401-89B5-1BEBF91E6ED6}" type="pres">
      <dgm:prSet presAssocID="{AA3C2E1A-FF60-4110-8ECF-7EFD4856613D}" presName="wedge1Tx" presStyleLbl="node1" presStyleIdx="0" presStyleCnt="3">
        <dgm:presLayoutVars>
          <dgm:chMax val="0"/>
          <dgm:chPref val="0"/>
          <dgm:bulletEnabled val="1"/>
        </dgm:presLayoutVars>
      </dgm:prSet>
      <dgm:spPr/>
      <dgm:t>
        <a:bodyPr/>
        <a:lstStyle/>
        <a:p>
          <a:endParaRPr lang="en-US"/>
        </a:p>
      </dgm:t>
    </dgm:pt>
    <dgm:pt modelId="{0F9656FA-9EC9-4431-A4DD-C6215C1B093F}" type="pres">
      <dgm:prSet presAssocID="{AA3C2E1A-FF60-4110-8ECF-7EFD4856613D}" presName="wedge2" presStyleLbl="node1" presStyleIdx="1" presStyleCnt="3" custLinFactNeighborX="832" custLinFactNeighborY="1887"/>
      <dgm:spPr/>
      <dgm:t>
        <a:bodyPr/>
        <a:lstStyle/>
        <a:p>
          <a:endParaRPr lang="en-US"/>
        </a:p>
      </dgm:t>
    </dgm:pt>
    <dgm:pt modelId="{904DFF63-348E-49F8-BC60-69FFE009EA3C}" type="pres">
      <dgm:prSet presAssocID="{AA3C2E1A-FF60-4110-8ECF-7EFD4856613D}" presName="wedge2Tx" presStyleLbl="node1" presStyleIdx="1" presStyleCnt="3">
        <dgm:presLayoutVars>
          <dgm:chMax val="0"/>
          <dgm:chPref val="0"/>
          <dgm:bulletEnabled val="1"/>
        </dgm:presLayoutVars>
      </dgm:prSet>
      <dgm:spPr/>
      <dgm:t>
        <a:bodyPr/>
        <a:lstStyle/>
        <a:p>
          <a:endParaRPr lang="en-US"/>
        </a:p>
      </dgm:t>
    </dgm:pt>
    <dgm:pt modelId="{3AB34763-E67C-4C18-9950-36B4E4F51D8B}" type="pres">
      <dgm:prSet presAssocID="{AA3C2E1A-FF60-4110-8ECF-7EFD4856613D}" presName="wedge3" presStyleLbl="node1" presStyleIdx="2" presStyleCnt="3" custLinFactNeighborX="60" custLinFactNeighborY="44"/>
      <dgm:spPr/>
      <dgm:t>
        <a:bodyPr/>
        <a:lstStyle/>
        <a:p>
          <a:endParaRPr lang="en-US"/>
        </a:p>
      </dgm:t>
    </dgm:pt>
    <dgm:pt modelId="{4F8753E0-1437-4D3D-9E87-95F88C8B2621}" type="pres">
      <dgm:prSet presAssocID="{AA3C2E1A-FF60-4110-8ECF-7EFD4856613D}" presName="wedge3Tx" presStyleLbl="node1" presStyleIdx="2" presStyleCnt="3">
        <dgm:presLayoutVars>
          <dgm:chMax val="0"/>
          <dgm:chPref val="0"/>
          <dgm:bulletEnabled val="1"/>
        </dgm:presLayoutVars>
      </dgm:prSet>
      <dgm:spPr/>
      <dgm:t>
        <a:bodyPr/>
        <a:lstStyle/>
        <a:p>
          <a:endParaRPr lang="en-US"/>
        </a:p>
      </dgm:t>
    </dgm:pt>
  </dgm:ptLst>
  <dgm:cxnLst>
    <dgm:cxn modelId="{FD255B82-CC27-494B-8472-7F16F47B2FD5}" srcId="{AA3C2E1A-FF60-4110-8ECF-7EFD4856613D}" destId="{D774716E-E1A1-4F16-A19E-3902E24FEEDB}" srcOrd="0" destOrd="0" parTransId="{478F845F-7D88-4DAF-907D-8F198BA7914B}" sibTransId="{9ACADA83-CB0A-44BD-8CED-19B188365AF0}"/>
    <dgm:cxn modelId="{BAFC216F-E193-4C93-807B-009A700CC40F}" srcId="{AA3C2E1A-FF60-4110-8ECF-7EFD4856613D}" destId="{36E14027-2575-4A6C-A608-D3B48C117A1C}" srcOrd="2" destOrd="0" parTransId="{58382872-AB77-4542-8991-8F4EE28C092B}" sibTransId="{3E0E0996-E036-442F-9403-A531E822B003}"/>
    <dgm:cxn modelId="{5EF60CB7-183D-4E7D-A5B3-EC52A6432BBB}" type="presOf" srcId="{36E14027-2575-4A6C-A608-D3B48C117A1C}" destId="{3AB34763-E67C-4C18-9950-36B4E4F51D8B}" srcOrd="0" destOrd="0" presId="urn:microsoft.com/office/officeart/2005/8/layout/chart3"/>
    <dgm:cxn modelId="{DBD9BFD8-1357-4DFC-A88B-B9C2456D4079}" type="presOf" srcId="{C8CC5B8F-BA9E-46FB-90BF-838CCE32BDAB}" destId="{0F9656FA-9EC9-4431-A4DD-C6215C1B093F}" srcOrd="0" destOrd="0" presId="urn:microsoft.com/office/officeart/2005/8/layout/chart3"/>
    <dgm:cxn modelId="{3812E84D-B1F1-45D8-A17B-CDE4AF6CDDAD}" type="presOf" srcId="{36E14027-2575-4A6C-A608-D3B48C117A1C}" destId="{4F8753E0-1437-4D3D-9E87-95F88C8B2621}" srcOrd="1" destOrd="0" presId="urn:microsoft.com/office/officeart/2005/8/layout/chart3"/>
    <dgm:cxn modelId="{AC71184E-FEC1-4A8C-A1F9-2FFB59A0B60E}" type="presOf" srcId="{C8CC5B8F-BA9E-46FB-90BF-838CCE32BDAB}" destId="{904DFF63-348E-49F8-BC60-69FFE009EA3C}" srcOrd="1" destOrd="0" presId="urn:microsoft.com/office/officeart/2005/8/layout/chart3"/>
    <dgm:cxn modelId="{A4082DA5-2EDA-43B1-8F52-4455C6BC26C4}" srcId="{AA3C2E1A-FF60-4110-8ECF-7EFD4856613D}" destId="{C8CC5B8F-BA9E-46FB-90BF-838CCE32BDAB}" srcOrd="1" destOrd="0" parTransId="{1DC8E3E9-5AE3-4699-9014-3132D4A6E4FC}" sibTransId="{9E41E853-9CEA-4F44-814D-E2CBBD8795BA}"/>
    <dgm:cxn modelId="{BEF144AC-F037-4EE4-8E55-B2854921717C}" type="presOf" srcId="{AA3C2E1A-FF60-4110-8ECF-7EFD4856613D}" destId="{183BDF86-5FC4-4443-AE54-C66FA95C3FC7}" srcOrd="0" destOrd="0" presId="urn:microsoft.com/office/officeart/2005/8/layout/chart3"/>
    <dgm:cxn modelId="{A5481B93-DC73-4002-B7B6-B6E707B8F355}" type="presOf" srcId="{D774716E-E1A1-4F16-A19E-3902E24FEEDB}" destId="{65EB2612-2CD1-4401-89B5-1BEBF91E6ED6}" srcOrd="1" destOrd="0" presId="urn:microsoft.com/office/officeart/2005/8/layout/chart3"/>
    <dgm:cxn modelId="{CE1DF87D-E20C-447C-B8A2-2DACBD737E9A}" type="presOf" srcId="{D774716E-E1A1-4F16-A19E-3902E24FEEDB}" destId="{9E64A05E-ECDB-4EEA-8B95-C5F9B1D1B63C}" srcOrd="0" destOrd="0" presId="urn:microsoft.com/office/officeart/2005/8/layout/chart3"/>
    <dgm:cxn modelId="{069012FE-A2D1-4554-9134-27FBA4397F4F}" type="presParOf" srcId="{183BDF86-5FC4-4443-AE54-C66FA95C3FC7}" destId="{9E64A05E-ECDB-4EEA-8B95-C5F9B1D1B63C}" srcOrd="0" destOrd="0" presId="urn:microsoft.com/office/officeart/2005/8/layout/chart3"/>
    <dgm:cxn modelId="{3B2DC1F3-E102-4129-A522-76BBC954C985}" type="presParOf" srcId="{183BDF86-5FC4-4443-AE54-C66FA95C3FC7}" destId="{65EB2612-2CD1-4401-89B5-1BEBF91E6ED6}" srcOrd="1" destOrd="0" presId="urn:microsoft.com/office/officeart/2005/8/layout/chart3"/>
    <dgm:cxn modelId="{497CECD9-A8E2-4DB0-A333-A89017D0A1C4}" type="presParOf" srcId="{183BDF86-5FC4-4443-AE54-C66FA95C3FC7}" destId="{0F9656FA-9EC9-4431-A4DD-C6215C1B093F}" srcOrd="2" destOrd="0" presId="urn:microsoft.com/office/officeart/2005/8/layout/chart3"/>
    <dgm:cxn modelId="{4F1FD127-2DBE-400B-BC79-FE323083B793}" type="presParOf" srcId="{183BDF86-5FC4-4443-AE54-C66FA95C3FC7}" destId="{904DFF63-348E-49F8-BC60-69FFE009EA3C}" srcOrd="3" destOrd="0" presId="urn:microsoft.com/office/officeart/2005/8/layout/chart3"/>
    <dgm:cxn modelId="{ECF0DAFF-E8CA-4210-8B4A-11FB9B7F4377}" type="presParOf" srcId="{183BDF86-5FC4-4443-AE54-C66FA95C3FC7}" destId="{3AB34763-E67C-4C18-9950-36B4E4F51D8B}" srcOrd="4" destOrd="0" presId="urn:microsoft.com/office/officeart/2005/8/layout/chart3"/>
    <dgm:cxn modelId="{16B10698-99BD-4788-B875-7BC8E6AA52F7}" type="presParOf" srcId="{183BDF86-5FC4-4443-AE54-C66FA95C3FC7}" destId="{4F8753E0-1437-4D3D-9E87-95F88C8B2621}" srcOrd="5" destOrd="0" presId="urn:microsoft.com/office/officeart/2005/8/layout/char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12748-89B1-4E8B-A13E-838C9D0BEF3F}" type="doc">
      <dgm:prSet loTypeId="urn:microsoft.com/office/officeart/2005/8/layout/gear1" loCatId="process" qsTypeId="urn:microsoft.com/office/officeart/2005/8/quickstyle/3d6" qsCatId="3D" csTypeId="urn:microsoft.com/office/officeart/2005/8/colors/colorful3" csCatId="colorful" phldr="1"/>
      <dgm:spPr/>
    </dgm:pt>
    <dgm:pt modelId="{EF0D212B-B779-454B-8098-DFBD80E0E1C9}">
      <dgm:prSet phldrT="[Text]" custT="1"/>
      <dgm:spPr>
        <a:solidFill>
          <a:srgbClr val="0070C0"/>
        </a:solidFill>
      </dgm:spPr>
      <dgm:t>
        <a:bodyPr vert="horz" lIns="0" tIns="0" rIns="0" bIns="0"/>
        <a:lstStyle/>
        <a:p>
          <a:r>
            <a:rPr lang="en-US" sz="2000" b="1" dirty="0" smtClean="0"/>
            <a:t>Teacher Teams</a:t>
          </a:r>
          <a:endParaRPr lang="en-US" sz="2000" b="1" dirty="0"/>
        </a:p>
      </dgm:t>
    </dgm:pt>
    <dgm:pt modelId="{3A714037-24C4-4F94-826F-207F847C1F43}" type="parTrans" cxnId="{EF2ED08A-A489-4EBF-B0FA-21CA5EE4704D}">
      <dgm:prSet/>
      <dgm:spPr/>
      <dgm:t>
        <a:bodyPr/>
        <a:lstStyle/>
        <a:p>
          <a:endParaRPr lang="en-US"/>
        </a:p>
      </dgm:t>
    </dgm:pt>
    <dgm:pt modelId="{1195731E-7EA8-43C5-83FE-F09F6477BDE3}" type="sibTrans" cxnId="{EF2ED08A-A489-4EBF-B0FA-21CA5EE4704D}">
      <dgm:prSet/>
      <dgm:spPr>
        <a:solidFill>
          <a:srgbClr val="0070C0"/>
        </a:solidFill>
      </dgm:spPr>
      <dgm:t>
        <a:bodyPr/>
        <a:lstStyle/>
        <a:p>
          <a:endParaRPr lang="en-US"/>
        </a:p>
      </dgm:t>
    </dgm:pt>
    <dgm:pt modelId="{7B4F1D49-6618-4814-B9CF-4CBA2AA7B01F}">
      <dgm:prSet phldrT="[Text]" custT="1"/>
      <dgm:spPr>
        <a:solidFill>
          <a:srgbClr val="C00000"/>
        </a:solidFill>
      </dgm:spPr>
      <dgm:t>
        <a:bodyPr vert="horz" lIns="0" tIns="0" rIns="0" bIns="0"/>
        <a:lstStyle/>
        <a:p>
          <a:r>
            <a:rPr lang="en-US" sz="1600" b="1" dirty="0" smtClean="0"/>
            <a:t>Content Review Committee</a:t>
          </a:r>
          <a:endParaRPr lang="en-US" sz="1400" b="1" dirty="0"/>
        </a:p>
      </dgm:t>
    </dgm:pt>
    <dgm:pt modelId="{C88532AE-E222-4C19-9D9E-1311995255D2}" type="parTrans" cxnId="{64B73C4F-9ECD-452F-9A92-7F33AD3FC67C}">
      <dgm:prSet/>
      <dgm:spPr/>
      <dgm:t>
        <a:bodyPr/>
        <a:lstStyle/>
        <a:p>
          <a:endParaRPr lang="en-US"/>
        </a:p>
      </dgm:t>
    </dgm:pt>
    <dgm:pt modelId="{995CDE59-4336-4041-965E-781F39585418}" type="sibTrans" cxnId="{64B73C4F-9ECD-452F-9A92-7F33AD3FC67C}">
      <dgm:prSet/>
      <dgm:spPr>
        <a:solidFill>
          <a:srgbClr val="C00000"/>
        </a:solidFill>
      </dgm:spPr>
      <dgm:t>
        <a:bodyPr/>
        <a:lstStyle/>
        <a:p>
          <a:endParaRPr lang="en-US"/>
        </a:p>
      </dgm:t>
    </dgm:pt>
    <dgm:pt modelId="{EC0F709A-0ACE-45BA-8BCD-F46828EEB9E0}">
      <dgm:prSet phldrT="[Text]" custT="1"/>
      <dgm:spPr>
        <a:solidFill>
          <a:schemeClr val="accent2"/>
        </a:solidFill>
      </dgm:spPr>
      <dgm:t>
        <a:bodyPr vert="horz" lIns="0" tIns="0" rIns="0" bIns="0"/>
        <a:lstStyle/>
        <a:p>
          <a:r>
            <a:rPr lang="en-US" sz="2000" b="1" smtClean="0">
              <a:solidFill>
                <a:schemeClr val="tx1"/>
              </a:solidFill>
            </a:rPr>
            <a:t>Nationally and State Developed</a:t>
          </a:r>
          <a:endParaRPr lang="en-US" sz="2000" b="1" dirty="0">
            <a:solidFill>
              <a:schemeClr val="tx1"/>
            </a:solidFill>
          </a:endParaRPr>
        </a:p>
      </dgm:t>
    </dgm:pt>
    <dgm:pt modelId="{2EA4F24E-EAC4-431C-B053-D3040E962F07}" type="parTrans" cxnId="{0168BC4F-4A8B-4534-BCEB-E6768BB08391}">
      <dgm:prSet/>
      <dgm:spPr/>
      <dgm:t>
        <a:bodyPr/>
        <a:lstStyle/>
        <a:p>
          <a:endParaRPr lang="en-US"/>
        </a:p>
      </dgm:t>
    </dgm:pt>
    <dgm:pt modelId="{F59DE188-41E2-44BD-917F-FB28C9AC6197}" type="sibTrans" cxnId="{0168BC4F-4A8B-4534-BCEB-E6768BB08391}">
      <dgm:prSet/>
      <dgm:spPr>
        <a:solidFill>
          <a:srgbClr val="FFC000"/>
        </a:solidFill>
      </dgm:spPr>
      <dgm:t>
        <a:bodyPr/>
        <a:lstStyle/>
        <a:p>
          <a:endParaRPr lang="en-US"/>
        </a:p>
      </dgm:t>
    </dgm:pt>
    <dgm:pt modelId="{EE3CCF52-0B3E-4242-8709-737CB3D0949A}" type="pres">
      <dgm:prSet presAssocID="{EED12748-89B1-4E8B-A13E-838C9D0BEF3F}" presName="composite" presStyleCnt="0">
        <dgm:presLayoutVars>
          <dgm:chMax val="3"/>
          <dgm:animLvl val="lvl"/>
          <dgm:resizeHandles val="exact"/>
        </dgm:presLayoutVars>
      </dgm:prSet>
      <dgm:spPr/>
    </dgm:pt>
    <dgm:pt modelId="{13242155-5EEB-4D20-A9C4-3F3E6774A0EC}" type="pres">
      <dgm:prSet presAssocID="{EC0F709A-0ACE-45BA-8BCD-F46828EEB9E0}" presName="gear1" presStyleLbl="node1" presStyleIdx="0" presStyleCnt="3">
        <dgm:presLayoutVars>
          <dgm:chMax val="1"/>
          <dgm:bulletEnabled val="1"/>
        </dgm:presLayoutVars>
      </dgm:prSet>
      <dgm:spPr/>
      <dgm:t>
        <a:bodyPr/>
        <a:lstStyle/>
        <a:p>
          <a:endParaRPr lang="en-US"/>
        </a:p>
      </dgm:t>
    </dgm:pt>
    <dgm:pt modelId="{BE901C9E-E7DC-41C7-8A76-9BA3528500F4}" type="pres">
      <dgm:prSet presAssocID="{EC0F709A-0ACE-45BA-8BCD-F46828EEB9E0}" presName="gear1srcNode" presStyleLbl="node1" presStyleIdx="0" presStyleCnt="3"/>
      <dgm:spPr/>
      <dgm:t>
        <a:bodyPr/>
        <a:lstStyle/>
        <a:p>
          <a:endParaRPr lang="en-US"/>
        </a:p>
      </dgm:t>
    </dgm:pt>
    <dgm:pt modelId="{9E3B7257-67AF-4EBA-AB5C-07C69C5858F9}" type="pres">
      <dgm:prSet presAssocID="{EC0F709A-0ACE-45BA-8BCD-F46828EEB9E0}" presName="gear1dstNode" presStyleLbl="node1" presStyleIdx="0" presStyleCnt="3"/>
      <dgm:spPr/>
      <dgm:t>
        <a:bodyPr/>
        <a:lstStyle/>
        <a:p>
          <a:endParaRPr lang="en-US"/>
        </a:p>
      </dgm:t>
    </dgm:pt>
    <dgm:pt modelId="{6A239B42-6457-4E11-BDFE-CB621ACB5439}" type="pres">
      <dgm:prSet presAssocID="{EF0D212B-B779-454B-8098-DFBD80E0E1C9}" presName="gear2" presStyleLbl="node1" presStyleIdx="1" presStyleCnt="3" custLinFactNeighborX="-1214" custLinFactNeighborY="-3523">
        <dgm:presLayoutVars>
          <dgm:chMax val="1"/>
          <dgm:bulletEnabled val="1"/>
        </dgm:presLayoutVars>
      </dgm:prSet>
      <dgm:spPr/>
      <dgm:t>
        <a:bodyPr/>
        <a:lstStyle/>
        <a:p>
          <a:endParaRPr lang="en-US"/>
        </a:p>
      </dgm:t>
    </dgm:pt>
    <dgm:pt modelId="{961545E0-D567-4991-A130-6B4433C58626}" type="pres">
      <dgm:prSet presAssocID="{EF0D212B-B779-454B-8098-DFBD80E0E1C9}" presName="gear2srcNode" presStyleLbl="node1" presStyleIdx="1" presStyleCnt="3"/>
      <dgm:spPr/>
      <dgm:t>
        <a:bodyPr/>
        <a:lstStyle/>
        <a:p>
          <a:endParaRPr lang="en-US"/>
        </a:p>
      </dgm:t>
    </dgm:pt>
    <dgm:pt modelId="{47D6ACE0-A7D8-4270-AED3-66201CED9039}" type="pres">
      <dgm:prSet presAssocID="{EF0D212B-B779-454B-8098-DFBD80E0E1C9}" presName="gear2dstNode" presStyleLbl="node1" presStyleIdx="1" presStyleCnt="3"/>
      <dgm:spPr/>
      <dgm:t>
        <a:bodyPr/>
        <a:lstStyle/>
        <a:p>
          <a:endParaRPr lang="en-US"/>
        </a:p>
      </dgm:t>
    </dgm:pt>
    <dgm:pt modelId="{A81DBD7C-7F2A-482A-9386-ADFC97D0EE46}" type="pres">
      <dgm:prSet presAssocID="{7B4F1D49-6618-4814-B9CF-4CBA2AA7B01F}" presName="gear3" presStyleLbl="node1" presStyleIdx="2" presStyleCnt="3"/>
      <dgm:spPr/>
      <dgm:t>
        <a:bodyPr/>
        <a:lstStyle/>
        <a:p>
          <a:endParaRPr lang="en-US"/>
        </a:p>
      </dgm:t>
    </dgm:pt>
    <dgm:pt modelId="{1E902558-F167-4506-B258-5CBF87DA847D}" type="pres">
      <dgm:prSet presAssocID="{7B4F1D49-6618-4814-B9CF-4CBA2AA7B01F}" presName="gear3tx" presStyleLbl="node1" presStyleIdx="2" presStyleCnt="3">
        <dgm:presLayoutVars>
          <dgm:chMax val="1"/>
          <dgm:bulletEnabled val="1"/>
        </dgm:presLayoutVars>
      </dgm:prSet>
      <dgm:spPr/>
      <dgm:t>
        <a:bodyPr/>
        <a:lstStyle/>
        <a:p>
          <a:endParaRPr lang="en-US"/>
        </a:p>
      </dgm:t>
    </dgm:pt>
    <dgm:pt modelId="{9EB0E78A-35C5-4D59-822E-FE62C813F580}" type="pres">
      <dgm:prSet presAssocID="{7B4F1D49-6618-4814-B9CF-4CBA2AA7B01F}" presName="gear3srcNode" presStyleLbl="node1" presStyleIdx="2" presStyleCnt="3"/>
      <dgm:spPr/>
      <dgm:t>
        <a:bodyPr/>
        <a:lstStyle/>
        <a:p>
          <a:endParaRPr lang="en-US"/>
        </a:p>
      </dgm:t>
    </dgm:pt>
    <dgm:pt modelId="{B5CCA334-9B5E-4740-8A7D-F09B1A4DB011}" type="pres">
      <dgm:prSet presAssocID="{7B4F1D49-6618-4814-B9CF-4CBA2AA7B01F}" presName="gear3dstNode" presStyleLbl="node1" presStyleIdx="2" presStyleCnt="3"/>
      <dgm:spPr/>
      <dgm:t>
        <a:bodyPr/>
        <a:lstStyle/>
        <a:p>
          <a:endParaRPr lang="en-US"/>
        </a:p>
      </dgm:t>
    </dgm:pt>
    <dgm:pt modelId="{5273BB52-681C-4D63-B341-85A1B953668E}" type="pres">
      <dgm:prSet presAssocID="{F59DE188-41E2-44BD-917F-FB28C9AC6197}" presName="connector1" presStyleLbl="sibTrans2D1" presStyleIdx="0" presStyleCnt="3" custLinFactNeighborX="-892" custLinFactNeighborY="997"/>
      <dgm:spPr/>
      <dgm:t>
        <a:bodyPr/>
        <a:lstStyle/>
        <a:p>
          <a:endParaRPr lang="en-US"/>
        </a:p>
      </dgm:t>
    </dgm:pt>
    <dgm:pt modelId="{6E091114-BAB4-4FB5-9482-119C0A996C4C}" type="pres">
      <dgm:prSet presAssocID="{1195731E-7EA8-43C5-83FE-F09F6477BDE3}" presName="connector2" presStyleLbl="sibTrans2D1" presStyleIdx="1" presStyleCnt="3"/>
      <dgm:spPr/>
      <dgm:t>
        <a:bodyPr/>
        <a:lstStyle/>
        <a:p>
          <a:endParaRPr lang="en-US"/>
        </a:p>
      </dgm:t>
    </dgm:pt>
    <dgm:pt modelId="{F5790E39-7502-4F6C-AA8B-588BC4AB8652}" type="pres">
      <dgm:prSet presAssocID="{995CDE59-4336-4041-965E-781F39585418}" presName="connector3" presStyleLbl="sibTrans2D1" presStyleIdx="2" presStyleCnt="3" custLinFactNeighborX="-1247" custLinFactNeighborY="1776"/>
      <dgm:spPr/>
      <dgm:t>
        <a:bodyPr/>
        <a:lstStyle/>
        <a:p>
          <a:endParaRPr lang="en-US"/>
        </a:p>
      </dgm:t>
    </dgm:pt>
  </dgm:ptLst>
  <dgm:cxnLst>
    <dgm:cxn modelId="{0D961A9E-BA16-4A01-95D6-7EF3D392D11F}" type="presOf" srcId="{EF0D212B-B779-454B-8098-DFBD80E0E1C9}" destId="{6A239B42-6457-4E11-BDFE-CB621ACB5439}" srcOrd="0" destOrd="0" presId="urn:microsoft.com/office/officeart/2005/8/layout/gear1"/>
    <dgm:cxn modelId="{BE280F23-2E20-4F40-B70C-F733A66B9956}" type="presOf" srcId="{995CDE59-4336-4041-965E-781F39585418}" destId="{F5790E39-7502-4F6C-AA8B-588BC4AB8652}" srcOrd="0" destOrd="0" presId="urn:microsoft.com/office/officeart/2005/8/layout/gear1"/>
    <dgm:cxn modelId="{C7F276E4-7905-427A-8CE3-23BD2CD7E06A}" type="presOf" srcId="{F59DE188-41E2-44BD-917F-FB28C9AC6197}" destId="{5273BB52-681C-4D63-B341-85A1B953668E}" srcOrd="0" destOrd="0" presId="urn:microsoft.com/office/officeart/2005/8/layout/gear1"/>
    <dgm:cxn modelId="{DAB2EE7F-2E48-42C3-836C-B6D3066A1116}" type="presOf" srcId="{EC0F709A-0ACE-45BA-8BCD-F46828EEB9E0}" destId="{13242155-5EEB-4D20-A9C4-3F3E6774A0EC}" srcOrd="0" destOrd="0" presId="urn:microsoft.com/office/officeart/2005/8/layout/gear1"/>
    <dgm:cxn modelId="{7AFB93EA-D156-4628-82BF-B2BC7C2E9382}" type="presOf" srcId="{1195731E-7EA8-43C5-83FE-F09F6477BDE3}" destId="{6E091114-BAB4-4FB5-9482-119C0A996C4C}" srcOrd="0" destOrd="0" presId="urn:microsoft.com/office/officeart/2005/8/layout/gear1"/>
    <dgm:cxn modelId="{EF2ED08A-A489-4EBF-B0FA-21CA5EE4704D}" srcId="{EED12748-89B1-4E8B-A13E-838C9D0BEF3F}" destId="{EF0D212B-B779-454B-8098-DFBD80E0E1C9}" srcOrd="1" destOrd="0" parTransId="{3A714037-24C4-4F94-826F-207F847C1F43}" sibTransId="{1195731E-7EA8-43C5-83FE-F09F6477BDE3}"/>
    <dgm:cxn modelId="{92ED9D86-0416-4644-BE32-F922C1BDD9C1}" type="presOf" srcId="{EC0F709A-0ACE-45BA-8BCD-F46828EEB9E0}" destId="{BE901C9E-E7DC-41C7-8A76-9BA3528500F4}" srcOrd="1" destOrd="0" presId="urn:microsoft.com/office/officeart/2005/8/layout/gear1"/>
    <dgm:cxn modelId="{F24D76E6-0F7E-4337-AA35-84D4D211DBBD}" type="presOf" srcId="{7B4F1D49-6618-4814-B9CF-4CBA2AA7B01F}" destId="{A81DBD7C-7F2A-482A-9386-ADFC97D0EE46}" srcOrd="0" destOrd="0" presId="urn:microsoft.com/office/officeart/2005/8/layout/gear1"/>
    <dgm:cxn modelId="{744FEA1C-DEBA-4A91-BCEC-6BC4F455766E}" type="presOf" srcId="{7B4F1D49-6618-4814-B9CF-4CBA2AA7B01F}" destId="{B5CCA334-9B5E-4740-8A7D-F09B1A4DB011}" srcOrd="3" destOrd="0" presId="urn:microsoft.com/office/officeart/2005/8/layout/gear1"/>
    <dgm:cxn modelId="{14371077-E026-428E-A706-6C1D0D6E9711}" type="presOf" srcId="{7B4F1D49-6618-4814-B9CF-4CBA2AA7B01F}" destId="{1E902558-F167-4506-B258-5CBF87DA847D}" srcOrd="1" destOrd="0" presId="urn:microsoft.com/office/officeart/2005/8/layout/gear1"/>
    <dgm:cxn modelId="{D55B1BD1-C748-4B87-ABFA-AC83B52B556B}" type="presOf" srcId="{EED12748-89B1-4E8B-A13E-838C9D0BEF3F}" destId="{EE3CCF52-0B3E-4242-8709-737CB3D0949A}" srcOrd="0" destOrd="0" presId="urn:microsoft.com/office/officeart/2005/8/layout/gear1"/>
    <dgm:cxn modelId="{C3D02B4E-0224-4344-A46A-62F14B361C73}" type="presOf" srcId="{EF0D212B-B779-454B-8098-DFBD80E0E1C9}" destId="{961545E0-D567-4991-A130-6B4433C58626}" srcOrd="1" destOrd="0" presId="urn:microsoft.com/office/officeart/2005/8/layout/gear1"/>
    <dgm:cxn modelId="{0168BC4F-4A8B-4534-BCEB-E6768BB08391}" srcId="{EED12748-89B1-4E8B-A13E-838C9D0BEF3F}" destId="{EC0F709A-0ACE-45BA-8BCD-F46828EEB9E0}" srcOrd="0" destOrd="0" parTransId="{2EA4F24E-EAC4-431C-B053-D3040E962F07}" sibTransId="{F59DE188-41E2-44BD-917F-FB28C9AC6197}"/>
    <dgm:cxn modelId="{F1F5E1DC-BF28-418B-9762-5A45A60892C8}" type="presOf" srcId="{EC0F709A-0ACE-45BA-8BCD-F46828EEB9E0}" destId="{9E3B7257-67AF-4EBA-AB5C-07C69C5858F9}" srcOrd="2" destOrd="0" presId="urn:microsoft.com/office/officeart/2005/8/layout/gear1"/>
    <dgm:cxn modelId="{49F5044C-1054-4B40-92E0-A4164EE49E8E}" type="presOf" srcId="{7B4F1D49-6618-4814-B9CF-4CBA2AA7B01F}" destId="{9EB0E78A-35C5-4D59-822E-FE62C813F580}" srcOrd="2" destOrd="0" presId="urn:microsoft.com/office/officeart/2005/8/layout/gear1"/>
    <dgm:cxn modelId="{64B73C4F-9ECD-452F-9A92-7F33AD3FC67C}" srcId="{EED12748-89B1-4E8B-A13E-838C9D0BEF3F}" destId="{7B4F1D49-6618-4814-B9CF-4CBA2AA7B01F}" srcOrd="2" destOrd="0" parTransId="{C88532AE-E222-4C19-9D9E-1311995255D2}" sibTransId="{995CDE59-4336-4041-965E-781F39585418}"/>
    <dgm:cxn modelId="{B59461BF-350D-4E2C-A6B8-CD15B698AFC8}" type="presOf" srcId="{EF0D212B-B779-454B-8098-DFBD80E0E1C9}" destId="{47D6ACE0-A7D8-4270-AED3-66201CED9039}" srcOrd="2" destOrd="0" presId="urn:microsoft.com/office/officeart/2005/8/layout/gear1"/>
    <dgm:cxn modelId="{3A8FCD44-1EC3-48CF-B375-A9F6A031E642}" type="presParOf" srcId="{EE3CCF52-0B3E-4242-8709-737CB3D0949A}" destId="{13242155-5EEB-4D20-A9C4-3F3E6774A0EC}" srcOrd="0" destOrd="0" presId="urn:microsoft.com/office/officeart/2005/8/layout/gear1"/>
    <dgm:cxn modelId="{78654351-4FB6-4F1A-85E8-F9E823F88EF9}" type="presParOf" srcId="{EE3CCF52-0B3E-4242-8709-737CB3D0949A}" destId="{BE901C9E-E7DC-41C7-8A76-9BA3528500F4}" srcOrd="1" destOrd="0" presId="urn:microsoft.com/office/officeart/2005/8/layout/gear1"/>
    <dgm:cxn modelId="{280CBC23-C683-4A10-AFE8-0E102686C55E}" type="presParOf" srcId="{EE3CCF52-0B3E-4242-8709-737CB3D0949A}" destId="{9E3B7257-67AF-4EBA-AB5C-07C69C5858F9}" srcOrd="2" destOrd="0" presId="urn:microsoft.com/office/officeart/2005/8/layout/gear1"/>
    <dgm:cxn modelId="{B352DBB0-C659-4392-BE5E-9FDB9FA39F39}" type="presParOf" srcId="{EE3CCF52-0B3E-4242-8709-737CB3D0949A}" destId="{6A239B42-6457-4E11-BDFE-CB621ACB5439}" srcOrd="3" destOrd="0" presId="urn:microsoft.com/office/officeart/2005/8/layout/gear1"/>
    <dgm:cxn modelId="{BFA958FE-6A48-4DC1-BD3F-0B00E8E1E91A}" type="presParOf" srcId="{EE3CCF52-0B3E-4242-8709-737CB3D0949A}" destId="{961545E0-D567-4991-A130-6B4433C58626}" srcOrd="4" destOrd="0" presId="urn:microsoft.com/office/officeart/2005/8/layout/gear1"/>
    <dgm:cxn modelId="{F0786298-F68B-48FA-99BE-C7364CB352D9}" type="presParOf" srcId="{EE3CCF52-0B3E-4242-8709-737CB3D0949A}" destId="{47D6ACE0-A7D8-4270-AED3-66201CED9039}" srcOrd="5" destOrd="0" presId="urn:microsoft.com/office/officeart/2005/8/layout/gear1"/>
    <dgm:cxn modelId="{6B65C1E5-3F89-4F65-BC9F-E5F14B269C86}" type="presParOf" srcId="{EE3CCF52-0B3E-4242-8709-737CB3D0949A}" destId="{A81DBD7C-7F2A-482A-9386-ADFC97D0EE46}" srcOrd="6" destOrd="0" presId="urn:microsoft.com/office/officeart/2005/8/layout/gear1"/>
    <dgm:cxn modelId="{430E82DB-9B15-4FE6-81F9-ED630FD8066D}" type="presParOf" srcId="{EE3CCF52-0B3E-4242-8709-737CB3D0949A}" destId="{1E902558-F167-4506-B258-5CBF87DA847D}" srcOrd="7" destOrd="0" presId="urn:microsoft.com/office/officeart/2005/8/layout/gear1"/>
    <dgm:cxn modelId="{2EA9DEF0-E567-405C-B380-4CACA8E06497}" type="presParOf" srcId="{EE3CCF52-0B3E-4242-8709-737CB3D0949A}" destId="{9EB0E78A-35C5-4D59-822E-FE62C813F580}" srcOrd="8" destOrd="0" presId="urn:microsoft.com/office/officeart/2005/8/layout/gear1"/>
    <dgm:cxn modelId="{5E56E97B-E98C-4A80-9706-3D883EFD7B76}" type="presParOf" srcId="{EE3CCF52-0B3E-4242-8709-737CB3D0949A}" destId="{B5CCA334-9B5E-4740-8A7D-F09B1A4DB011}" srcOrd="9" destOrd="0" presId="urn:microsoft.com/office/officeart/2005/8/layout/gear1"/>
    <dgm:cxn modelId="{E968342F-9AB5-4BE9-B70F-21344B9EF502}" type="presParOf" srcId="{EE3CCF52-0B3E-4242-8709-737CB3D0949A}" destId="{5273BB52-681C-4D63-B341-85A1B953668E}" srcOrd="10" destOrd="0" presId="urn:microsoft.com/office/officeart/2005/8/layout/gear1"/>
    <dgm:cxn modelId="{9586EBDE-4B20-4FC0-9EE5-B3E34D5EB5CC}" type="presParOf" srcId="{EE3CCF52-0B3E-4242-8709-737CB3D0949A}" destId="{6E091114-BAB4-4FB5-9482-119C0A996C4C}" srcOrd="11" destOrd="0" presId="urn:microsoft.com/office/officeart/2005/8/layout/gear1"/>
    <dgm:cxn modelId="{D2025E6F-575D-433A-8A1A-C02A13902F66}" type="presParOf" srcId="{EE3CCF52-0B3E-4242-8709-737CB3D0949A}" destId="{F5790E39-7502-4F6C-AA8B-588BC4AB8652}" srcOrd="12" destOrd="0" presId="urn:microsoft.com/office/officeart/2005/8/layout/gear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8CB04-399C-4122-84A9-77294F9FE0C4}"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85224F8C-4E7C-495C-B35A-7154B622B6C7}">
      <dgm:prSet/>
      <dgm:spPr/>
      <dgm:t>
        <a:bodyPr/>
        <a:lstStyle/>
        <a:p>
          <a:pPr rtl="0"/>
          <a:r>
            <a:rPr lang="en-US" dirty="0" smtClean="0"/>
            <a:t>OGT Passage </a:t>
          </a:r>
          <a:endParaRPr lang="en-US" dirty="0"/>
        </a:p>
      </dgm:t>
    </dgm:pt>
    <dgm:pt modelId="{FEC37659-B02E-41A0-8C45-B4D246949EC3}" type="parTrans" cxnId="{842BDC9E-82D0-4561-95E7-4F2B01F79537}">
      <dgm:prSet/>
      <dgm:spPr/>
      <dgm:t>
        <a:bodyPr/>
        <a:lstStyle/>
        <a:p>
          <a:endParaRPr lang="en-US"/>
        </a:p>
      </dgm:t>
    </dgm:pt>
    <dgm:pt modelId="{BAD474EB-725E-45C9-A16E-2333D6ED592D}" type="sibTrans" cxnId="{842BDC9E-82D0-4561-95E7-4F2B01F79537}">
      <dgm:prSet/>
      <dgm:spPr>
        <a:solidFill>
          <a:schemeClr val="accent6">
            <a:lumMod val="50000"/>
          </a:schemeClr>
        </a:solidFill>
        <a:ln>
          <a:solidFill>
            <a:schemeClr val="bg1"/>
          </a:solidFill>
        </a:ln>
        <a:effectLst>
          <a:outerShdw blurRad="50800" dist="38100" algn="l" rotWithShape="0">
            <a:prstClr val="black">
              <a:alpha val="40000"/>
            </a:prstClr>
          </a:outerShdw>
        </a:effectLst>
      </dgm:spPr>
      <dgm:t>
        <a:bodyPr/>
        <a:lstStyle/>
        <a:p>
          <a:endParaRPr lang="en-US"/>
        </a:p>
      </dgm:t>
    </dgm:pt>
    <dgm:pt modelId="{F54147B6-4738-4A9B-B59E-2D68F29BDFA0}">
      <dgm:prSet/>
      <dgm:spPr/>
      <dgm:t>
        <a:bodyPr/>
        <a:lstStyle/>
        <a:p>
          <a:pPr rtl="0"/>
          <a:r>
            <a:rPr lang="en-US" dirty="0" smtClean="0"/>
            <a:t>College Ready</a:t>
          </a:r>
          <a:endParaRPr lang="en-US" dirty="0"/>
        </a:p>
      </dgm:t>
    </dgm:pt>
    <dgm:pt modelId="{C86D1D76-7852-4FBA-B337-A414447D3D38}" type="parTrans" cxnId="{56F6F6E9-3B7E-4872-A3A3-D21B1537D605}">
      <dgm:prSet/>
      <dgm:spPr/>
      <dgm:t>
        <a:bodyPr/>
        <a:lstStyle/>
        <a:p>
          <a:endParaRPr lang="en-US"/>
        </a:p>
      </dgm:t>
    </dgm:pt>
    <dgm:pt modelId="{F36F9886-5FF5-4F51-9239-36B50E459C72}" type="sibTrans" cxnId="{56F6F6E9-3B7E-4872-A3A3-D21B1537D605}">
      <dgm:prSet/>
      <dgm:spPr/>
      <dgm:t>
        <a:bodyPr/>
        <a:lstStyle/>
        <a:p>
          <a:endParaRPr lang="en-US"/>
        </a:p>
      </dgm:t>
    </dgm:pt>
    <dgm:pt modelId="{D4C848A5-7479-4D11-BBF8-1489E736E386}" type="pres">
      <dgm:prSet presAssocID="{9E98CB04-399C-4122-84A9-77294F9FE0C4}" presName="linearFlow" presStyleCnt="0">
        <dgm:presLayoutVars>
          <dgm:dir/>
          <dgm:resizeHandles val="exact"/>
        </dgm:presLayoutVars>
      </dgm:prSet>
      <dgm:spPr/>
      <dgm:t>
        <a:bodyPr/>
        <a:lstStyle/>
        <a:p>
          <a:endParaRPr lang="en-US"/>
        </a:p>
      </dgm:t>
    </dgm:pt>
    <dgm:pt modelId="{AAAF712C-687A-471C-88F2-6206B0B856BA}" type="pres">
      <dgm:prSet presAssocID="{85224F8C-4E7C-495C-B35A-7154B622B6C7}" presName="node" presStyleLbl="node1" presStyleIdx="0" presStyleCnt="2">
        <dgm:presLayoutVars>
          <dgm:bulletEnabled val="1"/>
        </dgm:presLayoutVars>
      </dgm:prSet>
      <dgm:spPr/>
      <dgm:t>
        <a:bodyPr/>
        <a:lstStyle/>
        <a:p>
          <a:endParaRPr lang="en-US"/>
        </a:p>
      </dgm:t>
    </dgm:pt>
    <dgm:pt modelId="{A06C299D-2000-48F8-8703-8CB25566C25B}" type="pres">
      <dgm:prSet presAssocID="{BAD474EB-725E-45C9-A16E-2333D6ED592D}" presName="spacerL" presStyleCnt="0"/>
      <dgm:spPr/>
    </dgm:pt>
    <dgm:pt modelId="{12ACC160-72B1-4311-9951-94532D76E345}" type="pres">
      <dgm:prSet presAssocID="{BAD474EB-725E-45C9-A16E-2333D6ED592D}" presName="sibTrans" presStyleLbl="sibTrans2D1" presStyleIdx="0" presStyleCnt="1" custLinFactNeighborX="12790" custLinFactNeighborY="2658"/>
      <dgm:spPr>
        <a:prstGeom prst="mathNotEqual">
          <a:avLst/>
        </a:prstGeom>
      </dgm:spPr>
      <dgm:t>
        <a:bodyPr/>
        <a:lstStyle/>
        <a:p>
          <a:endParaRPr lang="en-US"/>
        </a:p>
      </dgm:t>
    </dgm:pt>
    <dgm:pt modelId="{8F83DE3A-E490-4CA9-9B45-5239937E961A}" type="pres">
      <dgm:prSet presAssocID="{BAD474EB-725E-45C9-A16E-2333D6ED592D}" presName="spacerR" presStyleCnt="0"/>
      <dgm:spPr/>
    </dgm:pt>
    <dgm:pt modelId="{8CCD86A4-DDA4-4B32-946F-12A96CD0FBCC}" type="pres">
      <dgm:prSet presAssocID="{F54147B6-4738-4A9B-B59E-2D68F29BDFA0}" presName="node" presStyleLbl="node1" presStyleIdx="1" presStyleCnt="2">
        <dgm:presLayoutVars>
          <dgm:bulletEnabled val="1"/>
        </dgm:presLayoutVars>
      </dgm:prSet>
      <dgm:spPr/>
      <dgm:t>
        <a:bodyPr/>
        <a:lstStyle/>
        <a:p>
          <a:endParaRPr lang="en-US"/>
        </a:p>
      </dgm:t>
    </dgm:pt>
  </dgm:ptLst>
  <dgm:cxnLst>
    <dgm:cxn modelId="{B3996150-E497-4DD4-883F-238BC6A8CF01}" type="presOf" srcId="{F54147B6-4738-4A9B-B59E-2D68F29BDFA0}" destId="{8CCD86A4-DDA4-4B32-946F-12A96CD0FBCC}" srcOrd="0" destOrd="0" presId="urn:microsoft.com/office/officeart/2005/8/layout/equation1"/>
    <dgm:cxn modelId="{842BDC9E-82D0-4561-95E7-4F2B01F79537}" srcId="{9E98CB04-399C-4122-84A9-77294F9FE0C4}" destId="{85224F8C-4E7C-495C-B35A-7154B622B6C7}" srcOrd="0" destOrd="0" parTransId="{FEC37659-B02E-41A0-8C45-B4D246949EC3}" sibTransId="{BAD474EB-725E-45C9-A16E-2333D6ED592D}"/>
    <dgm:cxn modelId="{5D3049E4-D401-4084-9D46-2F9F06B5A47D}" type="presOf" srcId="{85224F8C-4E7C-495C-B35A-7154B622B6C7}" destId="{AAAF712C-687A-471C-88F2-6206B0B856BA}" srcOrd="0" destOrd="0" presId="urn:microsoft.com/office/officeart/2005/8/layout/equation1"/>
    <dgm:cxn modelId="{D88E2BF6-1FA7-4F1B-856A-399046D06BC5}" type="presOf" srcId="{BAD474EB-725E-45C9-A16E-2333D6ED592D}" destId="{12ACC160-72B1-4311-9951-94532D76E345}" srcOrd="0" destOrd="0" presId="urn:microsoft.com/office/officeart/2005/8/layout/equation1"/>
    <dgm:cxn modelId="{56F6F6E9-3B7E-4872-A3A3-D21B1537D605}" srcId="{9E98CB04-399C-4122-84A9-77294F9FE0C4}" destId="{F54147B6-4738-4A9B-B59E-2D68F29BDFA0}" srcOrd="1" destOrd="0" parTransId="{C86D1D76-7852-4FBA-B337-A414447D3D38}" sibTransId="{F36F9886-5FF5-4F51-9239-36B50E459C72}"/>
    <dgm:cxn modelId="{F8D882D4-521F-48C4-AD2B-D051AC433611}" type="presOf" srcId="{9E98CB04-399C-4122-84A9-77294F9FE0C4}" destId="{D4C848A5-7479-4D11-BBF8-1489E736E386}" srcOrd="0" destOrd="0" presId="urn:microsoft.com/office/officeart/2005/8/layout/equation1"/>
    <dgm:cxn modelId="{184229C7-C4E7-4D1F-ADF0-9E5D3033BF59}" type="presParOf" srcId="{D4C848A5-7479-4D11-BBF8-1489E736E386}" destId="{AAAF712C-687A-471C-88F2-6206B0B856BA}" srcOrd="0" destOrd="0" presId="urn:microsoft.com/office/officeart/2005/8/layout/equation1"/>
    <dgm:cxn modelId="{8DAE8467-CA0C-4098-96C6-6D75BAC3BC30}" type="presParOf" srcId="{D4C848A5-7479-4D11-BBF8-1489E736E386}" destId="{A06C299D-2000-48F8-8703-8CB25566C25B}" srcOrd="1" destOrd="0" presId="urn:microsoft.com/office/officeart/2005/8/layout/equation1"/>
    <dgm:cxn modelId="{608E0BA5-0700-469D-BD16-8F032F3EC5D6}" type="presParOf" srcId="{D4C848A5-7479-4D11-BBF8-1489E736E386}" destId="{12ACC160-72B1-4311-9951-94532D76E345}" srcOrd="2" destOrd="0" presId="urn:microsoft.com/office/officeart/2005/8/layout/equation1"/>
    <dgm:cxn modelId="{3E19E7DC-293F-4867-8750-5B74E7B4E2D6}" type="presParOf" srcId="{D4C848A5-7479-4D11-BBF8-1489E736E386}" destId="{8F83DE3A-E490-4CA9-9B45-5239937E961A}" srcOrd="3" destOrd="0" presId="urn:microsoft.com/office/officeart/2005/8/layout/equation1"/>
    <dgm:cxn modelId="{DBD5FD85-8B68-4F72-95C8-F1A7EE3AB7E4}" type="presParOf" srcId="{D4C848A5-7479-4D11-BBF8-1489E736E386}" destId="{8CCD86A4-DDA4-4B32-946F-12A96CD0FBCC}" srcOrd="4" destOrd="0" presId="urn:microsoft.com/office/officeart/2005/8/layout/equati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D1AB8E-7F3B-4518-A568-D51BD78B3488}" type="doc">
      <dgm:prSet loTypeId="urn:microsoft.com/office/officeart/2005/8/layout/equation2" loCatId="process" qsTypeId="urn:microsoft.com/office/officeart/2005/8/quickstyle/simple1" qsCatId="simple" csTypeId="urn:microsoft.com/office/officeart/2005/8/colors/colorful2" csCatId="colorful" phldr="1"/>
      <dgm:spPr/>
    </dgm:pt>
    <dgm:pt modelId="{0D7084D6-2EA7-4927-96DB-8B91BC893AF8}">
      <dgm:prSet phldrT="[Text]" custT="1"/>
      <dgm:spPr/>
      <dgm:t>
        <a:bodyPr/>
        <a:lstStyle/>
        <a:p>
          <a:r>
            <a:rPr lang="en-US" sz="1400" b="1" dirty="0" smtClean="0">
              <a:solidFill>
                <a:srgbClr val="FFFF00"/>
              </a:solidFill>
            </a:rPr>
            <a:t>Interim</a:t>
          </a:r>
          <a:endParaRPr lang="en-US" sz="1400" b="1" dirty="0">
            <a:solidFill>
              <a:srgbClr val="FFFF00"/>
            </a:solidFill>
          </a:endParaRPr>
        </a:p>
      </dgm:t>
    </dgm:pt>
    <dgm:pt modelId="{7A4AC551-95D8-42CD-95BD-6F6D2050D3E5}" type="parTrans" cxnId="{582F8548-F1FB-4C34-AF2C-F16D5D82A337}">
      <dgm:prSet/>
      <dgm:spPr/>
      <dgm:t>
        <a:bodyPr/>
        <a:lstStyle/>
        <a:p>
          <a:endParaRPr lang="en-US"/>
        </a:p>
      </dgm:t>
    </dgm:pt>
    <dgm:pt modelId="{79EBF18C-3E76-42DC-A6E4-1CBFC4D8F11E}" type="sibTrans" cxnId="{582F8548-F1FB-4C34-AF2C-F16D5D82A337}">
      <dgm:prSet/>
      <dgm:spPr/>
      <dgm:t>
        <a:bodyPr/>
        <a:lstStyle/>
        <a:p>
          <a:endParaRPr lang="en-US"/>
        </a:p>
      </dgm:t>
    </dgm:pt>
    <dgm:pt modelId="{8C33754B-CA99-4CC7-A286-566D8D7F39F8}">
      <dgm:prSet phldrT="[Text]" custT="1"/>
      <dgm:spPr/>
      <dgm:t>
        <a:bodyPr/>
        <a:lstStyle/>
        <a:p>
          <a:r>
            <a:rPr lang="en-US" sz="1100" b="1" dirty="0" smtClean="0">
              <a:solidFill>
                <a:schemeClr val="tx1"/>
              </a:solidFill>
            </a:rPr>
            <a:t>Performance Based</a:t>
          </a:r>
          <a:endParaRPr lang="en-US" sz="1100" b="1" dirty="0">
            <a:solidFill>
              <a:schemeClr val="tx1"/>
            </a:solidFill>
          </a:endParaRPr>
        </a:p>
      </dgm:t>
    </dgm:pt>
    <dgm:pt modelId="{449AD8EC-6AA3-4DEB-8B32-6A79BF03D82C}" type="parTrans" cxnId="{CC1850CD-73D6-4616-A03B-8383D22E51D3}">
      <dgm:prSet/>
      <dgm:spPr/>
      <dgm:t>
        <a:bodyPr/>
        <a:lstStyle/>
        <a:p>
          <a:endParaRPr lang="en-US"/>
        </a:p>
      </dgm:t>
    </dgm:pt>
    <dgm:pt modelId="{0F7F295A-4424-4D76-A155-1AF46522A17C}" type="sibTrans" cxnId="{CC1850CD-73D6-4616-A03B-8383D22E51D3}">
      <dgm:prSet/>
      <dgm:spPr/>
      <dgm:t>
        <a:bodyPr/>
        <a:lstStyle/>
        <a:p>
          <a:endParaRPr lang="en-US"/>
        </a:p>
      </dgm:t>
    </dgm:pt>
    <dgm:pt modelId="{429ACEB7-901D-48EB-8AB1-8907C1924394}">
      <dgm:prSet phldrT="[Text]" custT="1"/>
      <dgm:spPr/>
      <dgm:t>
        <a:bodyPr/>
        <a:lstStyle/>
        <a:p>
          <a:r>
            <a:rPr lang="en-US" sz="1400" b="1" dirty="0" smtClean="0">
              <a:solidFill>
                <a:srgbClr val="C00000"/>
              </a:solidFill>
            </a:rPr>
            <a:t>Summative</a:t>
          </a:r>
          <a:endParaRPr lang="en-US" sz="1400" b="1" dirty="0">
            <a:solidFill>
              <a:srgbClr val="C00000"/>
            </a:solidFill>
          </a:endParaRPr>
        </a:p>
      </dgm:t>
    </dgm:pt>
    <dgm:pt modelId="{863E7AE9-2390-4F1E-8E3A-B9B2FAC8A79A}" type="parTrans" cxnId="{8BD34671-1481-4C89-BCA1-9E245D1FB8D1}">
      <dgm:prSet/>
      <dgm:spPr/>
      <dgm:t>
        <a:bodyPr/>
        <a:lstStyle/>
        <a:p>
          <a:endParaRPr lang="en-US"/>
        </a:p>
      </dgm:t>
    </dgm:pt>
    <dgm:pt modelId="{C476BC1D-7651-4E90-A37C-3FF2332F5A28}" type="sibTrans" cxnId="{8BD34671-1481-4C89-BCA1-9E245D1FB8D1}">
      <dgm:prSet/>
      <dgm:spPr/>
      <dgm:t>
        <a:bodyPr/>
        <a:lstStyle/>
        <a:p>
          <a:endParaRPr lang="en-US"/>
        </a:p>
      </dgm:t>
    </dgm:pt>
    <dgm:pt modelId="{B96CE1BE-0D7B-49D8-9DC9-9317CF6FF9BE}">
      <dgm:prSet phldrT="[Text]"/>
      <dgm:spPr/>
      <dgm:t>
        <a:bodyPr/>
        <a:lstStyle/>
        <a:p>
          <a:r>
            <a:rPr lang="en-US" dirty="0" smtClean="0"/>
            <a:t>Sum</a:t>
          </a:r>
          <a:endParaRPr lang="en-US" dirty="0"/>
        </a:p>
      </dgm:t>
    </dgm:pt>
    <dgm:pt modelId="{FFA72975-F679-43A1-9C77-84A42BDB2DD4}" type="parTrans" cxnId="{F27EB2B0-E96F-4BB3-B16C-37CD702666CD}">
      <dgm:prSet/>
      <dgm:spPr/>
      <dgm:t>
        <a:bodyPr/>
        <a:lstStyle/>
        <a:p>
          <a:endParaRPr lang="en-US"/>
        </a:p>
      </dgm:t>
    </dgm:pt>
    <dgm:pt modelId="{879F3F6A-00BE-4AE1-B3F1-B29AFADD4D5B}" type="sibTrans" cxnId="{F27EB2B0-E96F-4BB3-B16C-37CD702666CD}">
      <dgm:prSet/>
      <dgm:spPr/>
      <dgm:t>
        <a:bodyPr/>
        <a:lstStyle/>
        <a:p>
          <a:endParaRPr lang="en-US"/>
        </a:p>
      </dgm:t>
    </dgm:pt>
    <dgm:pt modelId="{251303B9-9C8F-45E4-AF28-6862ED8925DA}" type="pres">
      <dgm:prSet presAssocID="{C1D1AB8E-7F3B-4518-A568-D51BD78B3488}" presName="Name0" presStyleCnt="0">
        <dgm:presLayoutVars>
          <dgm:dir/>
          <dgm:resizeHandles val="exact"/>
        </dgm:presLayoutVars>
      </dgm:prSet>
      <dgm:spPr/>
    </dgm:pt>
    <dgm:pt modelId="{AB840871-1484-4381-992A-B733143C360B}" type="pres">
      <dgm:prSet presAssocID="{C1D1AB8E-7F3B-4518-A568-D51BD78B3488}" presName="vNodes" presStyleCnt="0"/>
      <dgm:spPr/>
    </dgm:pt>
    <dgm:pt modelId="{A77DEA50-CAA2-4543-8E54-FBC8D7297F16}" type="pres">
      <dgm:prSet presAssocID="{0D7084D6-2EA7-4927-96DB-8B91BC893AF8}" presName="node" presStyleLbl="node1" presStyleIdx="0" presStyleCnt="4" custScaleX="115671" custScaleY="95133" custLinFactNeighborX="5335" custLinFactNeighborY="-2843">
        <dgm:presLayoutVars>
          <dgm:bulletEnabled val="1"/>
        </dgm:presLayoutVars>
      </dgm:prSet>
      <dgm:spPr/>
      <dgm:t>
        <a:bodyPr/>
        <a:lstStyle/>
        <a:p>
          <a:endParaRPr lang="en-US"/>
        </a:p>
      </dgm:t>
    </dgm:pt>
    <dgm:pt modelId="{6C2F983A-51E8-45CF-943B-CB4F1FD14D80}" type="pres">
      <dgm:prSet presAssocID="{79EBF18C-3E76-42DC-A6E4-1CBFC4D8F11E}" presName="spacerT" presStyleCnt="0"/>
      <dgm:spPr/>
    </dgm:pt>
    <dgm:pt modelId="{EDF34538-8AEA-40A8-8234-2FC8619BA81B}" type="pres">
      <dgm:prSet presAssocID="{79EBF18C-3E76-42DC-A6E4-1CBFC4D8F11E}" presName="sibTrans" presStyleLbl="sibTrans2D1" presStyleIdx="0" presStyleCnt="3" custScaleX="56211" custScaleY="65085"/>
      <dgm:spPr/>
      <dgm:t>
        <a:bodyPr/>
        <a:lstStyle/>
        <a:p>
          <a:endParaRPr lang="en-US"/>
        </a:p>
      </dgm:t>
    </dgm:pt>
    <dgm:pt modelId="{A9BE5614-A01A-4B03-A750-657E3DA440D8}" type="pres">
      <dgm:prSet presAssocID="{79EBF18C-3E76-42DC-A6E4-1CBFC4D8F11E}" presName="spacerB" presStyleCnt="0"/>
      <dgm:spPr/>
    </dgm:pt>
    <dgm:pt modelId="{B1672DA2-6693-4642-BABE-57B5CEBC8BC3}" type="pres">
      <dgm:prSet presAssocID="{8C33754B-CA99-4CC7-A286-566D8D7F39F8}" presName="node" presStyleLbl="node1" presStyleIdx="1" presStyleCnt="4" custScaleX="159755" custScaleY="130003" custLinFactNeighborY="82838">
        <dgm:presLayoutVars>
          <dgm:bulletEnabled val="1"/>
        </dgm:presLayoutVars>
      </dgm:prSet>
      <dgm:spPr/>
      <dgm:t>
        <a:bodyPr/>
        <a:lstStyle/>
        <a:p>
          <a:endParaRPr lang="en-US"/>
        </a:p>
      </dgm:t>
    </dgm:pt>
    <dgm:pt modelId="{5D9562FE-9B25-419A-AA1C-45EDF47EDEE6}" type="pres">
      <dgm:prSet presAssocID="{0F7F295A-4424-4D76-A155-1AF46522A17C}" presName="spacerT" presStyleCnt="0"/>
      <dgm:spPr/>
    </dgm:pt>
    <dgm:pt modelId="{275F969F-0FC8-49EC-BB96-73F9F6F5EE85}" type="pres">
      <dgm:prSet presAssocID="{0F7F295A-4424-4D76-A155-1AF46522A17C}" presName="sibTrans" presStyleLbl="sibTrans2D1" presStyleIdx="1" presStyleCnt="3" custScaleX="96487" custScaleY="78010"/>
      <dgm:spPr/>
      <dgm:t>
        <a:bodyPr/>
        <a:lstStyle/>
        <a:p>
          <a:endParaRPr lang="en-US"/>
        </a:p>
      </dgm:t>
    </dgm:pt>
    <dgm:pt modelId="{93B2A7BF-ED54-4FB2-BBDB-AA4AC7F265D0}" type="pres">
      <dgm:prSet presAssocID="{0F7F295A-4424-4D76-A155-1AF46522A17C}" presName="spacerB" presStyleCnt="0"/>
      <dgm:spPr/>
    </dgm:pt>
    <dgm:pt modelId="{5BC5096E-0AE8-467C-A869-C6908DA7D577}" type="pres">
      <dgm:prSet presAssocID="{429ACEB7-901D-48EB-8AB1-8907C1924394}" presName="node" presStyleLbl="node1" presStyleIdx="2" presStyleCnt="4" custScaleX="209878" custScaleY="156844">
        <dgm:presLayoutVars>
          <dgm:bulletEnabled val="1"/>
        </dgm:presLayoutVars>
      </dgm:prSet>
      <dgm:spPr/>
      <dgm:t>
        <a:bodyPr/>
        <a:lstStyle/>
        <a:p>
          <a:endParaRPr lang="en-US"/>
        </a:p>
      </dgm:t>
    </dgm:pt>
    <dgm:pt modelId="{A45E1CEA-3814-4C65-B974-C54F1E314526}" type="pres">
      <dgm:prSet presAssocID="{C1D1AB8E-7F3B-4518-A568-D51BD78B3488}" presName="sibTransLast" presStyleLbl="sibTrans2D1" presStyleIdx="2" presStyleCnt="3"/>
      <dgm:spPr/>
      <dgm:t>
        <a:bodyPr/>
        <a:lstStyle/>
        <a:p>
          <a:endParaRPr lang="en-US"/>
        </a:p>
      </dgm:t>
    </dgm:pt>
    <dgm:pt modelId="{720290BD-0B26-4745-BD6E-8A0B5F34D6FD}" type="pres">
      <dgm:prSet presAssocID="{C1D1AB8E-7F3B-4518-A568-D51BD78B3488}" presName="connectorText" presStyleLbl="sibTrans2D1" presStyleIdx="2" presStyleCnt="3"/>
      <dgm:spPr/>
      <dgm:t>
        <a:bodyPr/>
        <a:lstStyle/>
        <a:p>
          <a:endParaRPr lang="en-US"/>
        </a:p>
      </dgm:t>
    </dgm:pt>
    <dgm:pt modelId="{AE6884B2-CD6A-44E8-A49F-A348EA44A93B}" type="pres">
      <dgm:prSet presAssocID="{C1D1AB8E-7F3B-4518-A568-D51BD78B3488}" presName="lastNode" presStyleLbl="node1" presStyleIdx="3" presStyleCnt="4" custScaleX="115673">
        <dgm:presLayoutVars>
          <dgm:bulletEnabled val="1"/>
        </dgm:presLayoutVars>
      </dgm:prSet>
      <dgm:spPr/>
      <dgm:t>
        <a:bodyPr/>
        <a:lstStyle/>
        <a:p>
          <a:endParaRPr lang="en-US"/>
        </a:p>
      </dgm:t>
    </dgm:pt>
  </dgm:ptLst>
  <dgm:cxnLst>
    <dgm:cxn modelId="{582F8548-F1FB-4C34-AF2C-F16D5D82A337}" srcId="{C1D1AB8E-7F3B-4518-A568-D51BD78B3488}" destId="{0D7084D6-2EA7-4927-96DB-8B91BC893AF8}" srcOrd="0" destOrd="0" parTransId="{7A4AC551-95D8-42CD-95BD-6F6D2050D3E5}" sibTransId="{79EBF18C-3E76-42DC-A6E4-1CBFC4D8F11E}"/>
    <dgm:cxn modelId="{42E7F18D-24D3-4716-A578-78A9A9D8C01A}" type="presOf" srcId="{C1D1AB8E-7F3B-4518-A568-D51BD78B3488}" destId="{251303B9-9C8F-45E4-AF28-6862ED8925DA}" srcOrd="0" destOrd="0" presId="urn:microsoft.com/office/officeart/2005/8/layout/equation2"/>
    <dgm:cxn modelId="{CE45EB8B-D2DE-4458-A8DD-E390587DFEA2}" type="presOf" srcId="{8C33754B-CA99-4CC7-A286-566D8D7F39F8}" destId="{B1672DA2-6693-4642-BABE-57B5CEBC8BC3}" srcOrd="0" destOrd="0" presId="urn:microsoft.com/office/officeart/2005/8/layout/equation2"/>
    <dgm:cxn modelId="{C15A824D-726E-42B9-9F97-159F7CFA3632}" type="presOf" srcId="{79EBF18C-3E76-42DC-A6E4-1CBFC4D8F11E}" destId="{EDF34538-8AEA-40A8-8234-2FC8619BA81B}" srcOrd="0" destOrd="0" presId="urn:microsoft.com/office/officeart/2005/8/layout/equation2"/>
    <dgm:cxn modelId="{F27EB2B0-E96F-4BB3-B16C-37CD702666CD}" srcId="{C1D1AB8E-7F3B-4518-A568-D51BD78B3488}" destId="{B96CE1BE-0D7B-49D8-9DC9-9317CF6FF9BE}" srcOrd="3" destOrd="0" parTransId="{FFA72975-F679-43A1-9C77-84A42BDB2DD4}" sibTransId="{879F3F6A-00BE-4AE1-B3F1-B29AFADD4D5B}"/>
    <dgm:cxn modelId="{DF7FE38A-69AD-4167-8FFC-5249758A5D33}" type="presOf" srcId="{0F7F295A-4424-4D76-A155-1AF46522A17C}" destId="{275F969F-0FC8-49EC-BB96-73F9F6F5EE85}" srcOrd="0" destOrd="0" presId="urn:microsoft.com/office/officeart/2005/8/layout/equation2"/>
    <dgm:cxn modelId="{2E6AD83B-2C06-45FD-8E4A-3069BC5AE8A6}" type="presOf" srcId="{429ACEB7-901D-48EB-8AB1-8907C1924394}" destId="{5BC5096E-0AE8-467C-A869-C6908DA7D577}" srcOrd="0" destOrd="0" presId="urn:microsoft.com/office/officeart/2005/8/layout/equation2"/>
    <dgm:cxn modelId="{CC1850CD-73D6-4616-A03B-8383D22E51D3}" srcId="{C1D1AB8E-7F3B-4518-A568-D51BD78B3488}" destId="{8C33754B-CA99-4CC7-A286-566D8D7F39F8}" srcOrd="1" destOrd="0" parTransId="{449AD8EC-6AA3-4DEB-8B32-6A79BF03D82C}" sibTransId="{0F7F295A-4424-4D76-A155-1AF46522A17C}"/>
    <dgm:cxn modelId="{34C5EF94-441C-42C5-BFB6-D7BAC149A6E3}" type="presOf" srcId="{0D7084D6-2EA7-4927-96DB-8B91BC893AF8}" destId="{A77DEA50-CAA2-4543-8E54-FBC8D7297F16}" srcOrd="0" destOrd="0" presId="urn:microsoft.com/office/officeart/2005/8/layout/equation2"/>
    <dgm:cxn modelId="{8BD34671-1481-4C89-BCA1-9E245D1FB8D1}" srcId="{C1D1AB8E-7F3B-4518-A568-D51BD78B3488}" destId="{429ACEB7-901D-48EB-8AB1-8907C1924394}" srcOrd="2" destOrd="0" parTransId="{863E7AE9-2390-4F1E-8E3A-B9B2FAC8A79A}" sibTransId="{C476BC1D-7651-4E90-A37C-3FF2332F5A28}"/>
    <dgm:cxn modelId="{D08DD212-60C4-4130-A3E0-24B6705A3827}" type="presOf" srcId="{B96CE1BE-0D7B-49D8-9DC9-9317CF6FF9BE}" destId="{AE6884B2-CD6A-44E8-A49F-A348EA44A93B}" srcOrd="0" destOrd="0" presId="urn:microsoft.com/office/officeart/2005/8/layout/equation2"/>
    <dgm:cxn modelId="{64663719-BC07-4EF1-BD7C-62D4822F0C1F}" type="presOf" srcId="{C476BC1D-7651-4E90-A37C-3FF2332F5A28}" destId="{720290BD-0B26-4745-BD6E-8A0B5F34D6FD}" srcOrd="1" destOrd="0" presId="urn:microsoft.com/office/officeart/2005/8/layout/equation2"/>
    <dgm:cxn modelId="{B0612D6B-DFA6-4B17-95B4-F6B254D826B4}" type="presOf" srcId="{C476BC1D-7651-4E90-A37C-3FF2332F5A28}" destId="{A45E1CEA-3814-4C65-B974-C54F1E314526}" srcOrd="0" destOrd="0" presId="urn:microsoft.com/office/officeart/2005/8/layout/equation2"/>
    <dgm:cxn modelId="{D66ABE39-AB00-4972-8C09-966047DBB8BE}" type="presParOf" srcId="{251303B9-9C8F-45E4-AF28-6862ED8925DA}" destId="{AB840871-1484-4381-992A-B733143C360B}" srcOrd="0" destOrd="0" presId="urn:microsoft.com/office/officeart/2005/8/layout/equation2"/>
    <dgm:cxn modelId="{02223104-9A8A-4D1A-B84A-255B56FB4C03}" type="presParOf" srcId="{AB840871-1484-4381-992A-B733143C360B}" destId="{A77DEA50-CAA2-4543-8E54-FBC8D7297F16}" srcOrd="0" destOrd="0" presId="urn:microsoft.com/office/officeart/2005/8/layout/equation2"/>
    <dgm:cxn modelId="{4EB6C573-5469-4752-BC52-34FD89ABD50A}" type="presParOf" srcId="{AB840871-1484-4381-992A-B733143C360B}" destId="{6C2F983A-51E8-45CF-943B-CB4F1FD14D80}" srcOrd="1" destOrd="0" presId="urn:microsoft.com/office/officeart/2005/8/layout/equation2"/>
    <dgm:cxn modelId="{1BF740D8-8FE7-4BF7-B80C-BD512899FAC6}" type="presParOf" srcId="{AB840871-1484-4381-992A-B733143C360B}" destId="{EDF34538-8AEA-40A8-8234-2FC8619BA81B}" srcOrd="2" destOrd="0" presId="urn:microsoft.com/office/officeart/2005/8/layout/equation2"/>
    <dgm:cxn modelId="{9DE88CD2-7D62-4CE2-99D5-0DEDD598764E}" type="presParOf" srcId="{AB840871-1484-4381-992A-B733143C360B}" destId="{A9BE5614-A01A-4B03-A750-657E3DA440D8}" srcOrd="3" destOrd="0" presId="urn:microsoft.com/office/officeart/2005/8/layout/equation2"/>
    <dgm:cxn modelId="{A8AB8967-25B2-4B99-9CCC-537C4E9B9F16}" type="presParOf" srcId="{AB840871-1484-4381-992A-B733143C360B}" destId="{B1672DA2-6693-4642-BABE-57B5CEBC8BC3}" srcOrd="4" destOrd="0" presId="urn:microsoft.com/office/officeart/2005/8/layout/equation2"/>
    <dgm:cxn modelId="{8649D1B0-49A3-4FC8-A853-E327C868AA01}" type="presParOf" srcId="{AB840871-1484-4381-992A-B733143C360B}" destId="{5D9562FE-9B25-419A-AA1C-45EDF47EDEE6}" srcOrd="5" destOrd="0" presId="urn:microsoft.com/office/officeart/2005/8/layout/equation2"/>
    <dgm:cxn modelId="{11A2628E-70D8-491F-B3E7-CE10EB6D859A}" type="presParOf" srcId="{AB840871-1484-4381-992A-B733143C360B}" destId="{275F969F-0FC8-49EC-BB96-73F9F6F5EE85}" srcOrd="6" destOrd="0" presId="urn:microsoft.com/office/officeart/2005/8/layout/equation2"/>
    <dgm:cxn modelId="{46DE242B-CA94-478F-9D00-5E1BA243596D}" type="presParOf" srcId="{AB840871-1484-4381-992A-B733143C360B}" destId="{93B2A7BF-ED54-4FB2-BBDB-AA4AC7F265D0}" srcOrd="7" destOrd="0" presId="urn:microsoft.com/office/officeart/2005/8/layout/equation2"/>
    <dgm:cxn modelId="{3EC6DD03-5BCE-418B-B481-89B2E45C6F8E}" type="presParOf" srcId="{AB840871-1484-4381-992A-B733143C360B}" destId="{5BC5096E-0AE8-467C-A869-C6908DA7D577}" srcOrd="8" destOrd="0" presId="urn:microsoft.com/office/officeart/2005/8/layout/equation2"/>
    <dgm:cxn modelId="{E748713F-295E-4FD5-A9C0-9F71B7458FCD}" type="presParOf" srcId="{251303B9-9C8F-45E4-AF28-6862ED8925DA}" destId="{A45E1CEA-3814-4C65-B974-C54F1E314526}" srcOrd="1" destOrd="0" presId="urn:microsoft.com/office/officeart/2005/8/layout/equation2"/>
    <dgm:cxn modelId="{948C59F0-8F0D-4E59-93BD-E0D3F9CD4792}" type="presParOf" srcId="{A45E1CEA-3814-4C65-B974-C54F1E314526}" destId="{720290BD-0B26-4745-BD6E-8A0B5F34D6FD}" srcOrd="0" destOrd="0" presId="urn:microsoft.com/office/officeart/2005/8/layout/equation2"/>
    <dgm:cxn modelId="{492FC374-3BF4-4911-8817-4F2256F06433}" type="presParOf" srcId="{251303B9-9C8F-45E4-AF28-6862ED8925DA}" destId="{AE6884B2-CD6A-44E8-A49F-A348EA44A93B}" srcOrd="2" destOrd="0" presId="urn:microsoft.com/office/officeart/2005/8/layout/equati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6372C3-2422-4405-81CD-7A08EF4A22FB}" type="doc">
      <dgm:prSet loTypeId="urn:microsoft.com/office/officeart/2005/8/layout/hList1" loCatId="list" qsTypeId="urn:microsoft.com/office/officeart/2005/8/quickstyle/3d4" qsCatId="3D" csTypeId="urn:microsoft.com/office/officeart/2005/8/colors/colorful5" csCatId="colorful" phldr="1"/>
      <dgm:spPr/>
      <dgm:t>
        <a:bodyPr/>
        <a:lstStyle/>
        <a:p>
          <a:endParaRPr lang="en-US"/>
        </a:p>
      </dgm:t>
    </dgm:pt>
    <dgm:pt modelId="{4C5FFD07-12D8-40FB-99E4-7AE10C961857}">
      <dgm:prSet phldrT="[Text]"/>
      <dgm:spPr>
        <a:solidFill>
          <a:srgbClr val="0070C0"/>
        </a:solidFill>
      </dgm:spPr>
      <dgm:t>
        <a:bodyPr/>
        <a:lstStyle/>
        <a:p>
          <a:r>
            <a:rPr lang="en-US" b="1" dirty="0" smtClean="0"/>
            <a:t>2010-2011</a:t>
          </a:r>
          <a:endParaRPr lang="en-US" b="1" dirty="0"/>
        </a:p>
      </dgm:t>
    </dgm:pt>
    <dgm:pt modelId="{66FE38FB-AA7D-4134-8056-6E32ACEB91F7}" type="parTrans" cxnId="{D5EEF1F2-6CB1-4CB4-A49E-209B9C80CF06}">
      <dgm:prSet/>
      <dgm:spPr/>
      <dgm:t>
        <a:bodyPr/>
        <a:lstStyle/>
        <a:p>
          <a:endParaRPr lang="en-US"/>
        </a:p>
      </dgm:t>
    </dgm:pt>
    <dgm:pt modelId="{C2BAC7D9-BCAA-413E-9728-BCBA86D797CD}" type="sibTrans" cxnId="{D5EEF1F2-6CB1-4CB4-A49E-209B9C80CF06}">
      <dgm:prSet/>
      <dgm:spPr/>
      <dgm:t>
        <a:bodyPr/>
        <a:lstStyle/>
        <a:p>
          <a:endParaRPr lang="en-US"/>
        </a:p>
      </dgm:t>
    </dgm:pt>
    <dgm:pt modelId="{BBB3A478-127B-4A29-B42F-824A450FA50D}">
      <dgm:prSet phldrT="[Text]" custT="1"/>
      <dgm:spPr>
        <a:solidFill>
          <a:schemeClr val="accent1">
            <a:lumMod val="40000"/>
            <a:lumOff val="60000"/>
            <a:alpha val="90000"/>
          </a:schemeClr>
        </a:solidFill>
      </dgm:spPr>
      <dgm:t>
        <a:bodyPr/>
        <a:lstStyle/>
        <a:p>
          <a:r>
            <a:rPr lang="en-US" sz="1600" b="1" dirty="0" smtClean="0"/>
            <a:t>Introduce new standards</a:t>
          </a:r>
          <a:endParaRPr lang="en-US" sz="1600" b="1" dirty="0"/>
        </a:p>
      </dgm:t>
    </dgm:pt>
    <dgm:pt modelId="{EE8D43E8-A981-4428-843B-65FE9AE191A9}" type="parTrans" cxnId="{BCC427BF-C40D-43FC-B2F8-4F9C8E8D2B17}">
      <dgm:prSet/>
      <dgm:spPr/>
      <dgm:t>
        <a:bodyPr/>
        <a:lstStyle/>
        <a:p>
          <a:endParaRPr lang="en-US"/>
        </a:p>
      </dgm:t>
    </dgm:pt>
    <dgm:pt modelId="{38AC0F4E-081E-40B7-ABF4-806E1E5D3089}" type="sibTrans" cxnId="{BCC427BF-C40D-43FC-B2F8-4F9C8E8D2B17}">
      <dgm:prSet/>
      <dgm:spPr/>
      <dgm:t>
        <a:bodyPr/>
        <a:lstStyle/>
        <a:p>
          <a:endParaRPr lang="en-US"/>
        </a:p>
      </dgm:t>
    </dgm:pt>
    <dgm:pt modelId="{3EE796D4-228C-4A17-A93F-E24745218DA8}">
      <dgm:prSet phldrT="[Text]"/>
      <dgm:spPr>
        <a:solidFill>
          <a:schemeClr val="accent2">
            <a:lumMod val="75000"/>
          </a:schemeClr>
        </a:solidFill>
      </dgm:spPr>
      <dgm:t>
        <a:bodyPr/>
        <a:lstStyle/>
        <a:p>
          <a:r>
            <a:rPr lang="en-US" b="1" dirty="0" smtClean="0"/>
            <a:t>2011-2012</a:t>
          </a:r>
          <a:endParaRPr lang="en-US" b="1" dirty="0"/>
        </a:p>
      </dgm:t>
    </dgm:pt>
    <dgm:pt modelId="{2754C864-993F-4598-AF66-8C09836B2006}" type="parTrans" cxnId="{8A39AE24-130F-4ACD-8A3E-B4623423AF5A}">
      <dgm:prSet/>
      <dgm:spPr/>
      <dgm:t>
        <a:bodyPr/>
        <a:lstStyle/>
        <a:p>
          <a:endParaRPr lang="en-US"/>
        </a:p>
      </dgm:t>
    </dgm:pt>
    <dgm:pt modelId="{35089D85-B912-45F5-9DEE-7A2BCB5E3817}" type="sibTrans" cxnId="{8A39AE24-130F-4ACD-8A3E-B4623423AF5A}">
      <dgm:prSet/>
      <dgm:spPr/>
      <dgm:t>
        <a:bodyPr/>
        <a:lstStyle/>
        <a:p>
          <a:endParaRPr lang="en-US"/>
        </a:p>
      </dgm:t>
    </dgm:pt>
    <dgm:pt modelId="{3B4F0935-67F6-4667-BF08-8BCD81D4F4A8}">
      <dgm:prSet phldrT="[Text]"/>
      <dgm:spPr>
        <a:solidFill>
          <a:schemeClr val="accent5">
            <a:lumMod val="75000"/>
          </a:schemeClr>
        </a:solidFill>
      </dgm:spPr>
      <dgm:t>
        <a:bodyPr/>
        <a:lstStyle/>
        <a:p>
          <a:r>
            <a:rPr lang="en-US" b="1" dirty="0" smtClean="0"/>
            <a:t>2012-2013</a:t>
          </a:r>
          <a:endParaRPr lang="en-US" b="1" dirty="0"/>
        </a:p>
      </dgm:t>
    </dgm:pt>
    <dgm:pt modelId="{26DB731B-AA7D-4CA2-8385-05B8130DBC3A}" type="parTrans" cxnId="{1BD78587-335F-4C67-88F1-43A15B8C3011}">
      <dgm:prSet/>
      <dgm:spPr/>
      <dgm:t>
        <a:bodyPr/>
        <a:lstStyle/>
        <a:p>
          <a:endParaRPr lang="en-US"/>
        </a:p>
      </dgm:t>
    </dgm:pt>
    <dgm:pt modelId="{F238C428-8719-4943-9BD5-D4B15F0BA5DA}" type="sibTrans" cxnId="{1BD78587-335F-4C67-88F1-43A15B8C3011}">
      <dgm:prSet/>
      <dgm:spPr/>
      <dgm:t>
        <a:bodyPr/>
        <a:lstStyle/>
        <a:p>
          <a:endParaRPr lang="en-US"/>
        </a:p>
      </dgm:t>
    </dgm:pt>
    <dgm:pt modelId="{E36D0CE2-E2E0-4905-A43A-28BD80EDDA49}">
      <dgm:prSet phldrT="[Text]" custT="1"/>
      <dgm:spPr>
        <a:solidFill>
          <a:schemeClr val="accent5">
            <a:lumMod val="20000"/>
            <a:lumOff val="80000"/>
            <a:alpha val="90000"/>
          </a:schemeClr>
        </a:solidFill>
        <a:ln>
          <a:solidFill>
            <a:schemeClr val="accent2">
              <a:alpha val="90000"/>
            </a:schemeClr>
          </a:solidFill>
        </a:ln>
      </dgm:spPr>
      <dgm:t>
        <a:bodyPr/>
        <a:lstStyle/>
        <a:p>
          <a:r>
            <a:rPr lang="en-US" sz="1600" b="1" dirty="0" smtClean="0"/>
            <a:t>Introduce performance tasks and scoring rubrics</a:t>
          </a:r>
          <a:endParaRPr lang="en-US" sz="1600" b="1" dirty="0"/>
        </a:p>
      </dgm:t>
    </dgm:pt>
    <dgm:pt modelId="{EA3A1B3F-88B4-41A7-A42E-05F983B2D6C6}" type="parTrans" cxnId="{5597DF1E-8B77-4267-8AFE-15EA2BB361FF}">
      <dgm:prSet/>
      <dgm:spPr/>
      <dgm:t>
        <a:bodyPr/>
        <a:lstStyle/>
        <a:p>
          <a:endParaRPr lang="en-US"/>
        </a:p>
      </dgm:t>
    </dgm:pt>
    <dgm:pt modelId="{8CF70D55-96CF-4EAF-8979-9FCFE640EF66}" type="sibTrans" cxnId="{5597DF1E-8B77-4267-8AFE-15EA2BB361FF}">
      <dgm:prSet/>
      <dgm:spPr/>
      <dgm:t>
        <a:bodyPr/>
        <a:lstStyle/>
        <a:p>
          <a:endParaRPr lang="en-US"/>
        </a:p>
      </dgm:t>
    </dgm:pt>
    <dgm:pt modelId="{95E9CA3C-1F2F-4CAF-98D9-BA2C05B7E215}">
      <dgm:prSet phldrT="[Text]" custT="1"/>
      <dgm:spPr>
        <a:solidFill>
          <a:schemeClr val="accent5">
            <a:lumMod val="20000"/>
            <a:lumOff val="80000"/>
            <a:alpha val="90000"/>
          </a:schemeClr>
        </a:solidFill>
        <a:ln>
          <a:solidFill>
            <a:schemeClr val="accent2">
              <a:alpha val="90000"/>
            </a:schemeClr>
          </a:solidFill>
        </a:ln>
      </dgm:spPr>
      <dgm:t>
        <a:bodyPr/>
        <a:lstStyle/>
        <a:p>
          <a:r>
            <a:rPr lang="en-US" sz="1600" b="1" dirty="0" smtClean="0"/>
            <a:t>Practice online formative assessments</a:t>
          </a:r>
          <a:endParaRPr lang="en-US" sz="1600" b="1" dirty="0"/>
        </a:p>
      </dgm:t>
    </dgm:pt>
    <dgm:pt modelId="{93AE7909-ECEC-4D72-8045-534B8B877C5F}" type="parTrans" cxnId="{1A94254D-7096-44C8-BEFB-D406F8887457}">
      <dgm:prSet/>
      <dgm:spPr/>
      <dgm:t>
        <a:bodyPr/>
        <a:lstStyle/>
        <a:p>
          <a:endParaRPr lang="en-US"/>
        </a:p>
      </dgm:t>
    </dgm:pt>
    <dgm:pt modelId="{DB04BA0F-2893-4B4C-95E2-827A02C88D5B}" type="sibTrans" cxnId="{1A94254D-7096-44C8-BEFB-D406F8887457}">
      <dgm:prSet/>
      <dgm:spPr/>
      <dgm:t>
        <a:bodyPr/>
        <a:lstStyle/>
        <a:p>
          <a:endParaRPr lang="en-US"/>
        </a:p>
      </dgm:t>
    </dgm:pt>
    <dgm:pt modelId="{D5E0273F-AE99-403A-8663-204A3DAB8DA8}">
      <dgm:prSet phldrT="[Text]"/>
      <dgm:spPr>
        <a:solidFill>
          <a:srgbClr val="7030A0"/>
        </a:solidFill>
      </dgm:spPr>
      <dgm:t>
        <a:bodyPr/>
        <a:lstStyle/>
        <a:p>
          <a:r>
            <a:rPr lang="en-US" b="1" dirty="0" smtClean="0"/>
            <a:t>2013-2014</a:t>
          </a:r>
          <a:endParaRPr lang="en-US" b="1" dirty="0"/>
        </a:p>
      </dgm:t>
    </dgm:pt>
    <dgm:pt modelId="{37DB587E-64A7-4DA5-9BFA-D539C46E40E7}" type="parTrans" cxnId="{BCBFC961-99A2-4D81-BABD-578976F4A40C}">
      <dgm:prSet/>
      <dgm:spPr/>
      <dgm:t>
        <a:bodyPr/>
        <a:lstStyle/>
        <a:p>
          <a:endParaRPr lang="en-US"/>
        </a:p>
      </dgm:t>
    </dgm:pt>
    <dgm:pt modelId="{1F6D934B-9360-4078-84A9-76F4C93AE5B7}" type="sibTrans" cxnId="{BCBFC961-99A2-4D81-BABD-578976F4A40C}">
      <dgm:prSet/>
      <dgm:spPr/>
      <dgm:t>
        <a:bodyPr/>
        <a:lstStyle/>
        <a:p>
          <a:endParaRPr lang="en-US"/>
        </a:p>
      </dgm:t>
    </dgm:pt>
    <dgm:pt modelId="{AF008BE6-1AD8-42FD-87BF-8EA22B250E97}">
      <dgm:prSet phldrT="[Text]" custT="1"/>
      <dgm:spPr>
        <a:solidFill>
          <a:schemeClr val="accent6">
            <a:lumMod val="40000"/>
            <a:lumOff val="60000"/>
            <a:alpha val="90000"/>
          </a:schemeClr>
        </a:solidFill>
      </dgm:spPr>
      <dgm:t>
        <a:bodyPr/>
        <a:lstStyle/>
        <a:p>
          <a:r>
            <a:rPr lang="en-US" sz="1600" b="1" dirty="0" smtClean="0"/>
            <a:t>Integrate standards and curricula into district curricula and teachers’ course planning</a:t>
          </a:r>
          <a:endParaRPr lang="en-US" sz="1600" b="1" dirty="0"/>
        </a:p>
      </dgm:t>
    </dgm:pt>
    <dgm:pt modelId="{DC4A4103-8DBD-4367-90FF-C969CC152374}" type="parTrans" cxnId="{8F722838-884A-4C50-9E7E-7BA0BDCF8B5C}">
      <dgm:prSet/>
      <dgm:spPr/>
      <dgm:t>
        <a:bodyPr/>
        <a:lstStyle/>
        <a:p>
          <a:endParaRPr lang="en-US"/>
        </a:p>
      </dgm:t>
    </dgm:pt>
    <dgm:pt modelId="{45B87ACF-7B4B-4AF1-BF44-9BE4D1D5C375}" type="sibTrans" cxnId="{8F722838-884A-4C50-9E7E-7BA0BDCF8B5C}">
      <dgm:prSet/>
      <dgm:spPr/>
      <dgm:t>
        <a:bodyPr/>
        <a:lstStyle/>
        <a:p>
          <a:endParaRPr lang="en-US"/>
        </a:p>
      </dgm:t>
    </dgm:pt>
    <dgm:pt modelId="{696151E1-2997-4E3C-A9D5-8B53896E29ED}">
      <dgm:prSet phldrT="[Text]" custT="1"/>
      <dgm:spPr>
        <a:solidFill>
          <a:schemeClr val="accent6">
            <a:lumMod val="40000"/>
            <a:lumOff val="60000"/>
            <a:alpha val="90000"/>
          </a:schemeClr>
        </a:solidFill>
      </dgm:spPr>
      <dgm:t>
        <a:bodyPr/>
        <a:lstStyle/>
        <a:p>
          <a:r>
            <a:rPr lang="en-US" sz="1600" b="1" dirty="0" smtClean="0"/>
            <a:t>Integrate performance tasks in course activities</a:t>
          </a:r>
          <a:endParaRPr lang="en-US" sz="1600" b="1" dirty="0"/>
        </a:p>
      </dgm:t>
    </dgm:pt>
    <dgm:pt modelId="{BDC5DB9D-FCD3-40E9-87B6-37E0994D8B57}" type="parTrans" cxnId="{2E8C0FF8-76E8-4B85-9F65-6E391B42BBDA}">
      <dgm:prSet/>
      <dgm:spPr/>
      <dgm:t>
        <a:bodyPr/>
        <a:lstStyle/>
        <a:p>
          <a:endParaRPr lang="en-US"/>
        </a:p>
      </dgm:t>
    </dgm:pt>
    <dgm:pt modelId="{1743D30B-668A-4920-BC90-578C3BCC2BD8}" type="sibTrans" cxnId="{2E8C0FF8-76E8-4B85-9F65-6E391B42BBDA}">
      <dgm:prSet/>
      <dgm:spPr/>
      <dgm:t>
        <a:bodyPr/>
        <a:lstStyle/>
        <a:p>
          <a:endParaRPr lang="en-US"/>
        </a:p>
      </dgm:t>
    </dgm:pt>
    <dgm:pt modelId="{FECC5036-1CE4-49AA-8468-FD1C3E2FF0C5}">
      <dgm:prSet phldrT="[Text]" custT="1"/>
      <dgm:spPr>
        <a:solidFill>
          <a:schemeClr val="accent1">
            <a:lumMod val="40000"/>
            <a:lumOff val="60000"/>
            <a:alpha val="90000"/>
          </a:schemeClr>
        </a:solidFill>
      </dgm:spPr>
      <dgm:t>
        <a:bodyPr/>
        <a:lstStyle/>
        <a:p>
          <a:r>
            <a:rPr lang="en-US" sz="1600" b="1" dirty="0" smtClean="0"/>
            <a:t>Participate in creating model curricula</a:t>
          </a:r>
          <a:endParaRPr lang="en-US" sz="1600" b="1" dirty="0"/>
        </a:p>
      </dgm:t>
    </dgm:pt>
    <dgm:pt modelId="{57914D5B-3550-476F-B638-EF9AB13C40E5}" type="parTrans" cxnId="{8AE534C3-0C73-4CF5-952A-AA0E8FCD346D}">
      <dgm:prSet/>
      <dgm:spPr/>
      <dgm:t>
        <a:bodyPr/>
        <a:lstStyle/>
        <a:p>
          <a:endParaRPr lang="en-US"/>
        </a:p>
      </dgm:t>
    </dgm:pt>
    <dgm:pt modelId="{0DD5656D-9B69-4A92-8523-339EFE084F03}" type="sibTrans" cxnId="{8AE534C3-0C73-4CF5-952A-AA0E8FCD346D}">
      <dgm:prSet/>
      <dgm:spPr/>
      <dgm:t>
        <a:bodyPr/>
        <a:lstStyle/>
        <a:p>
          <a:endParaRPr lang="en-US"/>
        </a:p>
      </dgm:t>
    </dgm:pt>
    <dgm:pt modelId="{88AD9517-03D8-4E4C-9CE0-8893224A08E9}">
      <dgm:prSet phldrT="[Text]" custT="1"/>
      <dgm:spPr>
        <a:solidFill>
          <a:schemeClr val="accent2">
            <a:lumMod val="40000"/>
            <a:lumOff val="60000"/>
            <a:alpha val="90000"/>
          </a:schemeClr>
        </a:solidFill>
      </dgm:spPr>
      <dgm:t>
        <a:bodyPr/>
        <a:lstStyle/>
        <a:p>
          <a:r>
            <a:rPr lang="en-US" sz="1600" b="1" dirty="0" smtClean="0"/>
            <a:t>Build awareness of new standards</a:t>
          </a:r>
          <a:endParaRPr lang="en-US" sz="1600" b="1" dirty="0"/>
        </a:p>
      </dgm:t>
    </dgm:pt>
    <dgm:pt modelId="{3808C8FB-D589-4C34-86AC-9582893E642D}" type="parTrans" cxnId="{553B6500-1D53-43B9-9839-12C716DFBAFA}">
      <dgm:prSet/>
      <dgm:spPr/>
      <dgm:t>
        <a:bodyPr/>
        <a:lstStyle/>
        <a:p>
          <a:endParaRPr lang="en-US"/>
        </a:p>
      </dgm:t>
    </dgm:pt>
    <dgm:pt modelId="{54298A61-8D84-48A2-9643-D1AA5DD76F7B}" type="sibTrans" cxnId="{553B6500-1D53-43B9-9839-12C716DFBAFA}">
      <dgm:prSet/>
      <dgm:spPr/>
      <dgm:t>
        <a:bodyPr/>
        <a:lstStyle/>
        <a:p>
          <a:endParaRPr lang="en-US"/>
        </a:p>
      </dgm:t>
    </dgm:pt>
    <dgm:pt modelId="{423C5E5C-40E6-426D-90E3-4906CA7E7BF9}">
      <dgm:prSet phldrT="[Text]" custT="1"/>
      <dgm:spPr>
        <a:solidFill>
          <a:schemeClr val="accent2">
            <a:lumMod val="40000"/>
            <a:lumOff val="60000"/>
            <a:alpha val="90000"/>
          </a:schemeClr>
        </a:solidFill>
      </dgm:spPr>
      <dgm:t>
        <a:bodyPr/>
        <a:lstStyle/>
        <a:p>
          <a:r>
            <a:rPr lang="en-US" sz="1600" b="1" dirty="0" smtClean="0"/>
            <a:t>Introduce model curricula</a:t>
          </a:r>
          <a:endParaRPr lang="en-US" sz="1600" b="1" dirty="0"/>
        </a:p>
      </dgm:t>
    </dgm:pt>
    <dgm:pt modelId="{1A92F7EF-8677-486F-8BA2-306B46ACF99C}" type="parTrans" cxnId="{2679F26B-5DB2-4DE1-B410-C3C59B7DC92F}">
      <dgm:prSet/>
      <dgm:spPr/>
      <dgm:t>
        <a:bodyPr/>
        <a:lstStyle/>
        <a:p>
          <a:endParaRPr lang="en-US"/>
        </a:p>
      </dgm:t>
    </dgm:pt>
    <dgm:pt modelId="{C4B48DA6-DD0E-4468-9DF1-93FD494528B2}" type="sibTrans" cxnId="{2679F26B-5DB2-4DE1-B410-C3C59B7DC92F}">
      <dgm:prSet/>
      <dgm:spPr/>
      <dgm:t>
        <a:bodyPr/>
        <a:lstStyle/>
        <a:p>
          <a:endParaRPr lang="en-US"/>
        </a:p>
      </dgm:t>
    </dgm:pt>
    <dgm:pt modelId="{7D64A088-979F-40EC-8453-2203E41DE644}">
      <dgm:prSet phldrT="[Text]" custT="1"/>
      <dgm:spPr>
        <a:solidFill>
          <a:schemeClr val="accent2">
            <a:lumMod val="40000"/>
            <a:lumOff val="60000"/>
            <a:alpha val="90000"/>
          </a:schemeClr>
        </a:solidFill>
      </dgm:spPr>
      <dgm:t>
        <a:bodyPr/>
        <a:lstStyle/>
        <a:p>
          <a:r>
            <a:rPr lang="en-US" sz="1600" b="1" dirty="0" smtClean="0"/>
            <a:t>Conduct crosswalk activities</a:t>
          </a:r>
          <a:endParaRPr lang="en-US" sz="1600" b="1" dirty="0"/>
        </a:p>
      </dgm:t>
    </dgm:pt>
    <dgm:pt modelId="{23FEE699-F094-4D03-A100-9D448B446F31}" type="parTrans" cxnId="{4913654E-049E-421A-9BC7-2491C007E5B9}">
      <dgm:prSet/>
      <dgm:spPr/>
      <dgm:t>
        <a:bodyPr/>
        <a:lstStyle/>
        <a:p>
          <a:endParaRPr lang="en-US"/>
        </a:p>
      </dgm:t>
    </dgm:pt>
    <dgm:pt modelId="{D114C1AA-58DE-4DF2-B42B-5AF22B87E116}" type="sibTrans" cxnId="{4913654E-049E-421A-9BC7-2491C007E5B9}">
      <dgm:prSet/>
      <dgm:spPr/>
      <dgm:t>
        <a:bodyPr/>
        <a:lstStyle/>
        <a:p>
          <a:endParaRPr lang="en-US"/>
        </a:p>
      </dgm:t>
    </dgm:pt>
    <dgm:pt modelId="{8579679F-544F-4DFE-8C8E-7C3291FB305B}">
      <dgm:prSet phldrT="[Text]" custT="1"/>
      <dgm:spPr>
        <a:solidFill>
          <a:schemeClr val="accent2">
            <a:lumMod val="40000"/>
            <a:lumOff val="60000"/>
            <a:alpha val="90000"/>
          </a:schemeClr>
        </a:solidFill>
      </dgm:spPr>
      <dgm:t>
        <a:bodyPr/>
        <a:lstStyle/>
        <a:p>
          <a:r>
            <a:rPr lang="en-US" sz="1600" b="1" dirty="0" smtClean="0"/>
            <a:t>Initiate formative instruction PD</a:t>
          </a:r>
          <a:endParaRPr lang="en-US" sz="1600" b="1" dirty="0"/>
        </a:p>
      </dgm:t>
    </dgm:pt>
    <dgm:pt modelId="{D07E339D-375B-422E-8B49-BC6E1528092E}" type="parTrans" cxnId="{0B8234C0-7BE3-409F-9BFA-0A6C4C817B1E}">
      <dgm:prSet/>
      <dgm:spPr/>
      <dgm:t>
        <a:bodyPr/>
        <a:lstStyle/>
        <a:p>
          <a:endParaRPr lang="en-US"/>
        </a:p>
      </dgm:t>
    </dgm:pt>
    <dgm:pt modelId="{5748A714-3405-4165-A652-DB63DDE016B6}" type="sibTrans" cxnId="{0B8234C0-7BE3-409F-9BFA-0A6C4C817B1E}">
      <dgm:prSet/>
      <dgm:spPr/>
      <dgm:t>
        <a:bodyPr/>
        <a:lstStyle/>
        <a:p>
          <a:endParaRPr lang="en-US"/>
        </a:p>
      </dgm:t>
    </dgm:pt>
    <dgm:pt modelId="{3062AF69-DCB7-4156-949C-51E5147D4353}">
      <dgm:prSet phldrT="[Text]" custT="1"/>
      <dgm:spPr>
        <a:solidFill>
          <a:schemeClr val="accent5">
            <a:lumMod val="20000"/>
            <a:lumOff val="80000"/>
            <a:alpha val="90000"/>
          </a:schemeClr>
        </a:solidFill>
        <a:ln>
          <a:solidFill>
            <a:schemeClr val="accent2">
              <a:alpha val="90000"/>
            </a:schemeClr>
          </a:solidFill>
        </a:ln>
      </dgm:spPr>
      <dgm:t>
        <a:bodyPr/>
        <a:lstStyle/>
        <a:p>
          <a:r>
            <a:rPr lang="en-US" sz="1600" b="1" dirty="0" smtClean="0"/>
            <a:t>Continue formative instruction PD</a:t>
          </a:r>
          <a:endParaRPr lang="en-US" sz="1600" b="1" dirty="0"/>
        </a:p>
      </dgm:t>
    </dgm:pt>
    <dgm:pt modelId="{7B0CB19B-500F-4D07-82E4-E99EB83906ED}" type="parTrans" cxnId="{B833650A-42DA-4435-8249-B5F7C2F1C202}">
      <dgm:prSet/>
      <dgm:spPr/>
      <dgm:t>
        <a:bodyPr/>
        <a:lstStyle/>
        <a:p>
          <a:endParaRPr lang="en-US"/>
        </a:p>
      </dgm:t>
    </dgm:pt>
    <dgm:pt modelId="{495463BD-033D-406D-BD40-35FAE21BC51E}" type="sibTrans" cxnId="{B833650A-42DA-4435-8249-B5F7C2F1C202}">
      <dgm:prSet/>
      <dgm:spPr/>
      <dgm:t>
        <a:bodyPr/>
        <a:lstStyle/>
        <a:p>
          <a:endParaRPr lang="en-US"/>
        </a:p>
      </dgm:t>
    </dgm:pt>
    <dgm:pt modelId="{4952D7A9-E76C-4B4F-A4EB-B28B6FB7F0D8}">
      <dgm:prSet phldrT="[Text]" custT="1"/>
      <dgm:spPr>
        <a:solidFill>
          <a:schemeClr val="accent5">
            <a:lumMod val="20000"/>
            <a:lumOff val="80000"/>
            <a:alpha val="90000"/>
          </a:schemeClr>
        </a:solidFill>
        <a:ln>
          <a:solidFill>
            <a:schemeClr val="accent2">
              <a:alpha val="90000"/>
            </a:schemeClr>
          </a:solidFill>
        </a:ln>
      </dgm:spPr>
      <dgm:t>
        <a:bodyPr/>
        <a:lstStyle/>
        <a:p>
          <a:r>
            <a:rPr lang="en-US" sz="1600" b="1" dirty="0" smtClean="0"/>
            <a:t>Introduce instructional improvement system</a:t>
          </a:r>
          <a:endParaRPr lang="en-US" sz="1600" b="1" dirty="0"/>
        </a:p>
      </dgm:t>
    </dgm:pt>
    <dgm:pt modelId="{89D724A7-9A9E-4985-8ABD-A0EB3BAD020E}" type="parTrans" cxnId="{79F47399-588F-4DCD-94DF-4C461D66ACDF}">
      <dgm:prSet/>
      <dgm:spPr/>
      <dgm:t>
        <a:bodyPr/>
        <a:lstStyle/>
        <a:p>
          <a:endParaRPr lang="en-US"/>
        </a:p>
      </dgm:t>
    </dgm:pt>
    <dgm:pt modelId="{F36903ED-684D-4B36-9F6E-779D1CDE17E8}" type="sibTrans" cxnId="{79F47399-588F-4DCD-94DF-4C461D66ACDF}">
      <dgm:prSet/>
      <dgm:spPr/>
      <dgm:t>
        <a:bodyPr/>
        <a:lstStyle/>
        <a:p>
          <a:endParaRPr lang="en-US"/>
        </a:p>
      </dgm:t>
    </dgm:pt>
    <dgm:pt modelId="{1E343FAA-F3EC-45BC-ADDF-BD60FB01C49B}">
      <dgm:prSet phldrT="[Text]" custT="1"/>
      <dgm:spPr>
        <a:solidFill>
          <a:schemeClr val="accent6">
            <a:lumMod val="40000"/>
            <a:lumOff val="60000"/>
            <a:alpha val="90000"/>
          </a:schemeClr>
        </a:solidFill>
      </dgm:spPr>
      <dgm:t>
        <a:bodyPr/>
        <a:lstStyle/>
        <a:p>
          <a:r>
            <a:rPr lang="en-US" sz="1600" b="1" dirty="0" smtClean="0"/>
            <a:t>Prepare for online testing</a:t>
          </a:r>
          <a:endParaRPr lang="en-US" sz="1600" b="1" dirty="0"/>
        </a:p>
      </dgm:t>
    </dgm:pt>
    <dgm:pt modelId="{B83C8143-3247-42EB-81EE-1126B1A85CC4}" type="parTrans" cxnId="{83F1969A-EE7C-4FF5-BBDD-CE36D0DF25F7}">
      <dgm:prSet/>
      <dgm:spPr/>
      <dgm:t>
        <a:bodyPr/>
        <a:lstStyle/>
        <a:p>
          <a:endParaRPr lang="en-US"/>
        </a:p>
      </dgm:t>
    </dgm:pt>
    <dgm:pt modelId="{BE3569E0-79E6-45FD-BF63-E2C2C2B9E0F5}" type="sibTrans" cxnId="{83F1969A-EE7C-4FF5-BBDD-CE36D0DF25F7}">
      <dgm:prSet/>
      <dgm:spPr/>
      <dgm:t>
        <a:bodyPr/>
        <a:lstStyle/>
        <a:p>
          <a:endParaRPr lang="en-US"/>
        </a:p>
      </dgm:t>
    </dgm:pt>
    <dgm:pt modelId="{CF2551E0-2BA5-4917-9CCC-0A789E6DD014}">
      <dgm:prSet phldrT="[Text]" custT="1"/>
      <dgm:spPr>
        <a:solidFill>
          <a:schemeClr val="accent6">
            <a:lumMod val="40000"/>
            <a:lumOff val="60000"/>
            <a:alpha val="90000"/>
          </a:schemeClr>
        </a:solidFill>
      </dgm:spPr>
      <dgm:t>
        <a:bodyPr/>
        <a:lstStyle/>
        <a:p>
          <a:r>
            <a:rPr lang="en-US" sz="1600" b="1" dirty="0" smtClean="0"/>
            <a:t>Complete formative instruction PD</a:t>
          </a:r>
          <a:endParaRPr lang="en-US" sz="1600" b="1" dirty="0"/>
        </a:p>
      </dgm:t>
    </dgm:pt>
    <dgm:pt modelId="{0FB1298E-4138-49CF-A281-DE0F72A1430D}" type="parTrans" cxnId="{7C9EDB8D-1747-4D94-8F4F-9FAEE9BD3D3D}">
      <dgm:prSet/>
      <dgm:spPr/>
      <dgm:t>
        <a:bodyPr/>
        <a:lstStyle/>
        <a:p>
          <a:endParaRPr lang="en-US"/>
        </a:p>
      </dgm:t>
    </dgm:pt>
    <dgm:pt modelId="{75EB90D5-EB82-49D4-85CF-243FFAA36A53}" type="sibTrans" cxnId="{7C9EDB8D-1747-4D94-8F4F-9FAEE9BD3D3D}">
      <dgm:prSet/>
      <dgm:spPr/>
      <dgm:t>
        <a:bodyPr/>
        <a:lstStyle/>
        <a:p>
          <a:endParaRPr lang="en-US"/>
        </a:p>
      </dgm:t>
    </dgm:pt>
    <dgm:pt modelId="{5C51E6D0-3E64-4FCE-A85D-89F29CEFB4E0}" type="pres">
      <dgm:prSet presAssocID="{7E6372C3-2422-4405-81CD-7A08EF4A22FB}" presName="Name0" presStyleCnt="0">
        <dgm:presLayoutVars>
          <dgm:dir/>
          <dgm:animLvl val="lvl"/>
          <dgm:resizeHandles val="exact"/>
        </dgm:presLayoutVars>
      </dgm:prSet>
      <dgm:spPr/>
      <dgm:t>
        <a:bodyPr/>
        <a:lstStyle/>
        <a:p>
          <a:endParaRPr lang="en-US"/>
        </a:p>
      </dgm:t>
    </dgm:pt>
    <dgm:pt modelId="{16C05E3C-F04D-4901-94A3-6A7D51FEEF0F}" type="pres">
      <dgm:prSet presAssocID="{4C5FFD07-12D8-40FB-99E4-7AE10C961857}" presName="composite" presStyleCnt="0"/>
      <dgm:spPr/>
    </dgm:pt>
    <dgm:pt modelId="{BD10BEBF-051A-4416-9BA4-E0C852D9539D}" type="pres">
      <dgm:prSet presAssocID="{4C5FFD07-12D8-40FB-99E4-7AE10C961857}" presName="parTx" presStyleLbl="alignNode1" presStyleIdx="0" presStyleCnt="4">
        <dgm:presLayoutVars>
          <dgm:chMax val="0"/>
          <dgm:chPref val="0"/>
          <dgm:bulletEnabled val="1"/>
        </dgm:presLayoutVars>
      </dgm:prSet>
      <dgm:spPr/>
      <dgm:t>
        <a:bodyPr/>
        <a:lstStyle/>
        <a:p>
          <a:endParaRPr lang="en-US"/>
        </a:p>
      </dgm:t>
    </dgm:pt>
    <dgm:pt modelId="{568553A7-FEA6-4B2D-95C7-FEAC25A07F30}" type="pres">
      <dgm:prSet presAssocID="{4C5FFD07-12D8-40FB-99E4-7AE10C961857}" presName="desTx" presStyleLbl="alignAccFollowNode1" presStyleIdx="0" presStyleCnt="4">
        <dgm:presLayoutVars>
          <dgm:bulletEnabled val="1"/>
        </dgm:presLayoutVars>
      </dgm:prSet>
      <dgm:spPr/>
      <dgm:t>
        <a:bodyPr/>
        <a:lstStyle/>
        <a:p>
          <a:endParaRPr lang="en-US"/>
        </a:p>
      </dgm:t>
    </dgm:pt>
    <dgm:pt modelId="{80B92A8B-87B4-4CF5-BB60-C5D30175AC83}" type="pres">
      <dgm:prSet presAssocID="{C2BAC7D9-BCAA-413E-9728-BCBA86D797CD}" presName="space" presStyleCnt="0"/>
      <dgm:spPr/>
    </dgm:pt>
    <dgm:pt modelId="{BB9BFCDD-6AF7-4CB0-8255-CCBE7084C6C3}" type="pres">
      <dgm:prSet presAssocID="{3EE796D4-228C-4A17-A93F-E24745218DA8}" presName="composite" presStyleCnt="0"/>
      <dgm:spPr/>
    </dgm:pt>
    <dgm:pt modelId="{A61A3B6A-69F6-4CDF-ABC3-FD7F7440713E}" type="pres">
      <dgm:prSet presAssocID="{3EE796D4-228C-4A17-A93F-E24745218DA8}" presName="parTx" presStyleLbl="alignNode1" presStyleIdx="1" presStyleCnt="4" custLinFactNeighborX="-540" custLinFactNeighborY="4283">
        <dgm:presLayoutVars>
          <dgm:chMax val="0"/>
          <dgm:chPref val="0"/>
          <dgm:bulletEnabled val="1"/>
        </dgm:presLayoutVars>
      </dgm:prSet>
      <dgm:spPr/>
      <dgm:t>
        <a:bodyPr/>
        <a:lstStyle/>
        <a:p>
          <a:endParaRPr lang="en-US"/>
        </a:p>
      </dgm:t>
    </dgm:pt>
    <dgm:pt modelId="{B28601FC-F714-4456-BBDB-6C42B2AC6025}" type="pres">
      <dgm:prSet presAssocID="{3EE796D4-228C-4A17-A93F-E24745218DA8}" presName="desTx" presStyleLbl="alignAccFollowNode1" presStyleIdx="1" presStyleCnt="4" custLinFactNeighborX="-540" custLinFactNeighborY="-325">
        <dgm:presLayoutVars>
          <dgm:bulletEnabled val="1"/>
        </dgm:presLayoutVars>
      </dgm:prSet>
      <dgm:spPr/>
      <dgm:t>
        <a:bodyPr/>
        <a:lstStyle/>
        <a:p>
          <a:endParaRPr lang="en-US"/>
        </a:p>
      </dgm:t>
    </dgm:pt>
    <dgm:pt modelId="{DCD66308-A42F-43F7-B89D-C34D6B070493}" type="pres">
      <dgm:prSet presAssocID="{35089D85-B912-45F5-9DEE-7A2BCB5E3817}" presName="space" presStyleCnt="0"/>
      <dgm:spPr/>
    </dgm:pt>
    <dgm:pt modelId="{457BC498-30CB-40C2-9EF4-DE5D451DFDE0}" type="pres">
      <dgm:prSet presAssocID="{3B4F0935-67F6-4667-BF08-8BCD81D4F4A8}" presName="composite" presStyleCnt="0"/>
      <dgm:spPr/>
    </dgm:pt>
    <dgm:pt modelId="{C4A89FB4-B90E-43EC-B5FA-1A04457BEFE0}" type="pres">
      <dgm:prSet presAssocID="{3B4F0935-67F6-4667-BF08-8BCD81D4F4A8}" presName="parTx" presStyleLbl="alignNode1" presStyleIdx="2" presStyleCnt="4">
        <dgm:presLayoutVars>
          <dgm:chMax val="0"/>
          <dgm:chPref val="0"/>
          <dgm:bulletEnabled val="1"/>
        </dgm:presLayoutVars>
      </dgm:prSet>
      <dgm:spPr/>
      <dgm:t>
        <a:bodyPr/>
        <a:lstStyle/>
        <a:p>
          <a:endParaRPr lang="en-US"/>
        </a:p>
      </dgm:t>
    </dgm:pt>
    <dgm:pt modelId="{F2277D6E-B0B2-4EB5-893D-880C7FD0133A}" type="pres">
      <dgm:prSet presAssocID="{3B4F0935-67F6-4667-BF08-8BCD81D4F4A8}" presName="desTx" presStyleLbl="alignAccFollowNode1" presStyleIdx="2" presStyleCnt="4" custLinFactNeighborX="-274" custLinFactNeighborY="-531">
        <dgm:presLayoutVars>
          <dgm:bulletEnabled val="1"/>
        </dgm:presLayoutVars>
      </dgm:prSet>
      <dgm:spPr/>
      <dgm:t>
        <a:bodyPr/>
        <a:lstStyle/>
        <a:p>
          <a:endParaRPr lang="en-US"/>
        </a:p>
      </dgm:t>
    </dgm:pt>
    <dgm:pt modelId="{7A0AA0C0-70FC-4E60-9F85-7D9903C05556}" type="pres">
      <dgm:prSet presAssocID="{F238C428-8719-4943-9BD5-D4B15F0BA5DA}" presName="space" presStyleCnt="0"/>
      <dgm:spPr/>
    </dgm:pt>
    <dgm:pt modelId="{BAC30CB8-7610-422A-8C3E-51BFDFC79BF2}" type="pres">
      <dgm:prSet presAssocID="{D5E0273F-AE99-403A-8663-204A3DAB8DA8}" presName="composite" presStyleCnt="0"/>
      <dgm:spPr/>
    </dgm:pt>
    <dgm:pt modelId="{A56524A7-3DFA-44BF-93F5-46DF965A00BA}" type="pres">
      <dgm:prSet presAssocID="{D5E0273F-AE99-403A-8663-204A3DAB8DA8}" presName="parTx" presStyleLbl="alignNode1" presStyleIdx="3" presStyleCnt="4">
        <dgm:presLayoutVars>
          <dgm:chMax val="0"/>
          <dgm:chPref val="0"/>
          <dgm:bulletEnabled val="1"/>
        </dgm:presLayoutVars>
      </dgm:prSet>
      <dgm:spPr/>
      <dgm:t>
        <a:bodyPr/>
        <a:lstStyle/>
        <a:p>
          <a:endParaRPr lang="en-US"/>
        </a:p>
      </dgm:t>
    </dgm:pt>
    <dgm:pt modelId="{D60EF3DF-3C98-4713-B413-5FE7C4596934}" type="pres">
      <dgm:prSet presAssocID="{D5E0273F-AE99-403A-8663-204A3DAB8DA8}" presName="desTx" presStyleLbl="alignAccFollowNode1" presStyleIdx="3" presStyleCnt="4" custLinFactNeighborX="952" custLinFactNeighborY="-291">
        <dgm:presLayoutVars>
          <dgm:bulletEnabled val="1"/>
        </dgm:presLayoutVars>
      </dgm:prSet>
      <dgm:spPr/>
      <dgm:t>
        <a:bodyPr/>
        <a:lstStyle/>
        <a:p>
          <a:endParaRPr lang="en-US"/>
        </a:p>
      </dgm:t>
    </dgm:pt>
  </dgm:ptLst>
  <dgm:cxnLst>
    <dgm:cxn modelId="{4C7573DC-EBA9-4D38-AF1E-8E13D34135BB}" type="presOf" srcId="{4C5FFD07-12D8-40FB-99E4-7AE10C961857}" destId="{BD10BEBF-051A-4416-9BA4-E0C852D9539D}" srcOrd="0" destOrd="0" presId="urn:microsoft.com/office/officeart/2005/8/layout/hList1"/>
    <dgm:cxn modelId="{1BD78587-335F-4C67-88F1-43A15B8C3011}" srcId="{7E6372C3-2422-4405-81CD-7A08EF4A22FB}" destId="{3B4F0935-67F6-4667-BF08-8BCD81D4F4A8}" srcOrd="2" destOrd="0" parTransId="{26DB731B-AA7D-4CA2-8385-05B8130DBC3A}" sibTransId="{F238C428-8719-4943-9BD5-D4B15F0BA5DA}"/>
    <dgm:cxn modelId="{4F1AEAD4-61A4-4BC4-80F4-8D6C2373320B}" type="presOf" srcId="{7D64A088-979F-40EC-8453-2203E41DE644}" destId="{B28601FC-F714-4456-BBDB-6C42B2AC6025}" srcOrd="0" destOrd="2" presId="urn:microsoft.com/office/officeart/2005/8/layout/hList1"/>
    <dgm:cxn modelId="{83F1969A-EE7C-4FF5-BBDD-CE36D0DF25F7}" srcId="{D5E0273F-AE99-403A-8663-204A3DAB8DA8}" destId="{1E343FAA-F3EC-45BC-ADDF-BD60FB01C49B}" srcOrd="2" destOrd="0" parTransId="{B83C8143-3247-42EB-81EE-1126B1A85CC4}" sibTransId="{BE3569E0-79E6-45FD-BF63-E2C2C2B9E0F5}"/>
    <dgm:cxn modelId="{583E8B1B-6053-4F9C-AACE-9B1F5BAB1E7A}" type="presOf" srcId="{D5E0273F-AE99-403A-8663-204A3DAB8DA8}" destId="{A56524A7-3DFA-44BF-93F5-46DF965A00BA}" srcOrd="0" destOrd="0" presId="urn:microsoft.com/office/officeart/2005/8/layout/hList1"/>
    <dgm:cxn modelId="{BFB875A2-8045-4452-841B-ADA13A9A038F}" type="presOf" srcId="{7E6372C3-2422-4405-81CD-7A08EF4A22FB}" destId="{5C51E6D0-3E64-4FCE-A85D-89F29CEFB4E0}" srcOrd="0" destOrd="0" presId="urn:microsoft.com/office/officeart/2005/8/layout/hList1"/>
    <dgm:cxn modelId="{BCBFC961-99A2-4D81-BABD-578976F4A40C}" srcId="{7E6372C3-2422-4405-81CD-7A08EF4A22FB}" destId="{D5E0273F-AE99-403A-8663-204A3DAB8DA8}" srcOrd="3" destOrd="0" parTransId="{37DB587E-64A7-4DA5-9BFA-D539C46E40E7}" sibTransId="{1F6D934B-9360-4078-84A9-76F4C93AE5B7}"/>
    <dgm:cxn modelId="{8F722838-884A-4C50-9E7E-7BA0BDCF8B5C}" srcId="{D5E0273F-AE99-403A-8663-204A3DAB8DA8}" destId="{AF008BE6-1AD8-42FD-87BF-8EA22B250E97}" srcOrd="0" destOrd="0" parTransId="{DC4A4103-8DBD-4367-90FF-C969CC152374}" sibTransId="{45B87ACF-7B4B-4AF1-BF44-9BE4D1D5C375}"/>
    <dgm:cxn modelId="{0F9CBDD6-B2B8-4421-8135-7EE10E1971AA}" type="presOf" srcId="{CF2551E0-2BA5-4917-9CCC-0A789E6DD014}" destId="{D60EF3DF-3C98-4713-B413-5FE7C4596934}" srcOrd="0" destOrd="3" presId="urn:microsoft.com/office/officeart/2005/8/layout/hList1"/>
    <dgm:cxn modelId="{5597DF1E-8B77-4267-8AFE-15EA2BB361FF}" srcId="{3B4F0935-67F6-4667-BF08-8BCD81D4F4A8}" destId="{E36D0CE2-E2E0-4905-A43A-28BD80EDDA49}" srcOrd="0" destOrd="0" parTransId="{EA3A1B3F-88B4-41A7-A42E-05F983B2D6C6}" sibTransId="{8CF70D55-96CF-4EAF-8979-9FCFE640EF66}"/>
    <dgm:cxn modelId="{FD630BC3-57A0-4D4D-B774-2522EFD250AA}" type="presOf" srcId="{423C5E5C-40E6-426D-90E3-4906CA7E7BF9}" destId="{B28601FC-F714-4456-BBDB-6C42B2AC6025}" srcOrd="0" destOrd="1" presId="urn:microsoft.com/office/officeart/2005/8/layout/hList1"/>
    <dgm:cxn modelId="{B833650A-42DA-4435-8249-B5F7C2F1C202}" srcId="{3B4F0935-67F6-4667-BF08-8BCD81D4F4A8}" destId="{3062AF69-DCB7-4156-949C-51E5147D4353}" srcOrd="1" destOrd="0" parTransId="{7B0CB19B-500F-4D07-82E4-E99EB83906ED}" sibTransId="{495463BD-033D-406D-BD40-35FAE21BC51E}"/>
    <dgm:cxn modelId="{1EFE1E4E-5660-44F8-8756-D5C2E7E56A5E}" type="presOf" srcId="{1E343FAA-F3EC-45BC-ADDF-BD60FB01C49B}" destId="{D60EF3DF-3C98-4713-B413-5FE7C4596934}" srcOrd="0" destOrd="2" presId="urn:microsoft.com/office/officeart/2005/8/layout/hList1"/>
    <dgm:cxn modelId="{8AE534C3-0C73-4CF5-952A-AA0E8FCD346D}" srcId="{4C5FFD07-12D8-40FB-99E4-7AE10C961857}" destId="{FECC5036-1CE4-49AA-8468-FD1C3E2FF0C5}" srcOrd="1" destOrd="0" parTransId="{57914D5B-3550-476F-B638-EF9AB13C40E5}" sibTransId="{0DD5656D-9B69-4A92-8523-339EFE084F03}"/>
    <dgm:cxn modelId="{7C9EDB8D-1747-4D94-8F4F-9FAEE9BD3D3D}" srcId="{D5E0273F-AE99-403A-8663-204A3DAB8DA8}" destId="{CF2551E0-2BA5-4917-9CCC-0A789E6DD014}" srcOrd="3" destOrd="0" parTransId="{0FB1298E-4138-49CF-A281-DE0F72A1430D}" sibTransId="{75EB90D5-EB82-49D4-85CF-243FFAA36A53}"/>
    <dgm:cxn modelId="{C9B5D059-086C-41FA-80D8-ECC36EC82894}" type="presOf" srcId="{3062AF69-DCB7-4156-949C-51E5147D4353}" destId="{F2277D6E-B0B2-4EB5-893D-880C7FD0133A}" srcOrd="0" destOrd="1" presId="urn:microsoft.com/office/officeart/2005/8/layout/hList1"/>
    <dgm:cxn modelId="{915F6A18-5863-48C4-93BE-3E2C385F8EE3}" type="presOf" srcId="{8579679F-544F-4DFE-8C8E-7C3291FB305B}" destId="{B28601FC-F714-4456-BBDB-6C42B2AC6025}" srcOrd="0" destOrd="3" presId="urn:microsoft.com/office/officeart/2005/8/layout/hList1"/>
    <dgm:cxn modelId="{DF58B0AB-A15B-4263-89FD-3657A9DF50CD}" type="presOf" srcId="{AF008BE6-1AD8-42FD-87BF-8EA22B250E97}" destId="{D60EF3DF-3C98-4713-B413-5FE7C4596934}" srcOrd="0" destOrd="0" presId="urn:microsoft.com/office/officeart/2005/8/layout/hList1"/>
    <dgm:cxn modelId="{6446D901-152A-4B89-92D0-1B4A332D88D6}" type="presOf" srcId="{4952D7A9-E76C-4B4F-A4EB-B28B6FB7F0D8}" destId="{F2277D6E-B0B2-4EB5-893D-880C7FD0133A}" srcOrd="0" destOrd="3" presId="urn:microsoft.com/office/officeart/2005/8/layout/hList1"/>
    <dgm:cxn modelId="{CA65F482-7166-4ED4-86BE-E7D7CC0472D6}" type="presOf" srcId="{E36D0CE2-E2E0-4905-A43A-28BD80EDDA49}" destId="{F2277D6E-B0B2-4EB5-893D-880C7FD0133A}" srcOrd="0" destOrd="0" presId="urn:microsoft.com/office/officeart/2005/8/layout/hList1"/>
    <dgm:cxn modelId="{73961372-11DD-4CA3-97ED-895BF23A4466}" type="presOf" srcId="{95E9CA3C-1F2F-4CAF-98D9-BA2C05B7E215}" destId="{F2277D6E-B0B2-4EB5-893D-880C7FD0133A}" srcOrd="0" destOrd="2" presId="urn:microsoft.com/office/officeart/2005/8/layout/hList1"/>
    <dgm:cxn modelId="{2F9AC05C-8462-43B1-9011-B9532DD3247B}" type="presOf" srcId="{FECC5036-1CE4-49AA-8468-FD1C3E2FF0C5}" destId="{568553A7-FEA6-4B2D-95C7-FEAC25A07F30}" srcOrd="0" destOrd="1" presId="urn:microsoft.com/office/officeart/2005/8/layout/hList1"/>
    <dgm:cxn modelId="{79F47399-588F-4DCD-94DF-4C461D66ACDF}" srcId="{3B4F0935-67F6-4667-BF08-8BCD81D4F4A8}" destId="{4952D7A9-E76C-4B4F-A4EB-B28B6FB7F0D8}" srcOrd="3" destOrd="0" parTransId="{89D724A7-9A9E-4985-8ABD-A0EB3BAD020E}" sibTransId="{F36903ED-684D-4B36-9F6E-779D1CDE17E8}"/>
    <dgm:cxn modelId="{1A94254D-7096-44C8-BEFB-D406F8887457}" srcId="{3B4F0935-67F6-4667-BF08-8BCD81D4F4A8}" destId="{95E9CA3C-1F2F-4CAF-98D9-BA2C05B7E215}" srcOrd="2" destOrd="0" parTransId="{93AE7909-ECEC-4D72-8045-534B8B877C5F}" sibTransId="{DB04BA0F-2893-4B4C-95E2-827A02C88D5B}"/>
    <dgm:cxn modelId="{553B6500-1D53-43B9-9839-12C716DFBAFA}" srcId="{3EE796D4-228C-4A17-A93F-E24745218DA8}" destId="{88AD9517-03D8-4E4C-9CE0-8893224A08E9}" srcOrd="0" destOrd="0" parTransId="{3808C8FB-D589-4C34-86AC-9582893E642D}" sibTransId="{54298A61-8D84-48A2-9643-D1AA5DD76F7B}"/>
    <dgm:cxn modelId="{4913654E-049E-421A-9BC7-2491C007E5B9}" srcId="{3EE796D4-228C-4A17-A93F-E24745218DA8}" destId="{7D64A088-979F-40EC-8453-2203E41DE644}" srcOrd="2" destOrd="0" parTransId="{23FEE699-F094-4D03-A100-9D448B446F31}" sibTransId="{D114C1AA-58DE-4DF2-B42B-5AF22B87E116}"/>
    <dgm:cxn modelId="{6973D0FA-5080-4400-8BEF-D552B743BFEE}" type="presOf" srcId="{BBB3A478-127B-4A29-B42F-824A450FA50D}" destId="{568553A7-FEA6-4B2D-95C7-FEAC25A07F30}" srcOrd="0" destOrd="0" presId="urn:microsoft.com/office/officeart/2005/8/layout/hList1"/>
    <dgm:cxn modelId="{D5EEF1F2-6CB1-4CB4-A49E-209B9C80CF06}" srcId="{7E6372C3-2422-4405-81CD-7A08EF4A22FB}" destId="{4C5FFD07-12D8-40FB-99E4-7AE10C961857}" srcOrd="0" destOrd="0" parTransId="{66FE38FB-AA7D-4134-8056-6E32ACEB91F7}" sibTransId="{C2BAC7D9-BCAA-413E-9728-BCBA86D797CD}"/>
    <dgm:cxn modelId="{2E8C0FF8-76E8-4B85-9F65-6E391B42BBDA}" srcId="{D5E0273F-AE99-403A-8663-204A3DAB8DA8}" destId="{696151E1-2997-4E3C-A9D5-8B53896E29ED}" srcOrd="1" destOrd="0" parTransId="{BDC5DB9D-FCD3-40E9-87B6-37E0994D8B57}" sibTransId="{1743D30B-668A-4920-BC90-578C3BCC2BD8}"/>
    <dgm:cxn modelId="{2679F26B-5DB2-4DE1-B410-C3C59B7DC92F}" srcId="{3EE796D4-228C-4A17-A93F-E24745218DA8}" destId="{423C5E5C-40E6-426D-90E3-4906CA7E7BF9}" srcOrd="1" destOrd="0" parTransId="{1A92F7EF-8677-486F-8BA2-306B46ACF99C}" sibTransId="{C4B48DA6-DD0E-4468-9DF1-93FD494528B2}"/>
    <dgm:cxn modelId="{0B8234C0-7BE3-409F-9BFA-0A6C4C817B1E}" srcId="{3EE796D4-228C-4A17-A93F-E24745218DA8}" destId="{8579679F-544F-4DFE-8C8E-7C3291FB305B}" srcOrd="3" destOrd="0" parTransId="{D07E339D-375B-422E-8B49-BC6E1528092E}" sibTransId="{5748A714-3405-4165-A652-DB63DDE016B6}"/>
    <dgm:cxn modelId="{BCC427BF-C40D-43FC-B2F8-4F9C8E8D2B17}" srcId="{4C5FFD07-12D8-40FB-99E4-7AE10C961857}" destId="{BBB3A478-127B-4A29-B42F-824A450FA50D}" srcOrd="0" destOrd="0" parTransId="{EE8D43E8-A981-4428-843B-65FE9AE191A9}" sibTransId="{38AC0F4E-081E-40B7-ABF4-806E1E5D3089}"/>
    <dgm:cxn modelId="{696F4525-5F53-406E-9F64-3024F6B9784F}" type="presOf" srcId="{696151E1-2997-4E3C-A9D5-8B53896E29ED}" destId="{D60EF3DF-3C98-4713-B413-5FE7C4596934}" srcOrd="0" destOrd="1" presId="urn:microsoft.com/office/officeart/2005/8/layout/hList1"/>
    <dgm:cxn modelId="{FF45BBC9-9470-459F-A257-A4B2BF7E5FC8}" type="presOf" srcId="{3EE796D4-228C-4A17-A93F-E24745218DA8}" destId="{A61A3B6A-69F6-4CDF-ABC3-FD7F7440713E}" srcOrd="0" destOrd="0" presId="urn:microsoft.com/office/officeart/2005/8/layout/hList1"/>
    <dgm:cxn modelId="{C8666B19-9F07-4952-8463-B43EAB5B5FDA}" type="presOf" srcId="{3B4F0935-67F6-4667-BF08-8BCD81D4F4A8}" destId="{C4A89FB4-B90E-43EC-B5FA-1A04457BEFE0}" srcOrd="0" destOrd="0" presId="urn:microsoft.com/office/officeart/2005/8/layout/hList1"/>
    <dgm:cxn modelId="{8A39AE24-130F-4ACD-8A3E-B4623423AF5A}" srcId="{7E6372C3-2422-4405-81CD-7A08EF4A22FB}" destId="{3EE796D4-228C-4A17-A93F-E24745218DA8}" srcOrd="1" destOrd="0" parTransId="{2754C864-993F-4598-AF66-8C09836B2006}" sibTransId="{35089D85-B912-45F5-9DEE-7A2BCB5E3817}"/>
    <dgm:cxn modelId="{4170F8EE-C93F-4EAD-86E5-C43C4E0D1384}" type="presOf" srcId="{88AD9517-03D8-4E4C-9CE0-8893224A08E9}" destId="{B28601FC-F714-4456-BBDB-6C42B2AC6025}" srcOrd="0" destOrd="0" presId="urn:microsoft.com/office/officeart/2005/8/layout/hList1"/>
    <dgm:cxn modelId="{96EA6A0D-1A73-4D6E-840A-C7A66B7C4048}" type="presParOf" srcId="{5C51E6D0-3E64-4FCE-A85D-89F29CEFB4E0}" destId="{16C05E3C-F04D-4901-94A3-6A7D51FEEF0F}" srcOrd="0" destOrd="0" presId="urn:microsoft.com/office/officeart/2005/8/layout/hList1"/>
    <dgm:cxn modelId="{249C3DC2-1EBD-4882-9490-71667C078E59}" type="presParOf" srcId="{16C05E3C-F04D-4901-94A3-6A7D51FEEF0F}" destId="{BD10BEBF-051A-4416-9BA4-E0C852D9539D}" srcOrd="0" destOrd="0" presId="urn:microsoft.com/office/officeart/2005/8/layout/hList1"/>
    <dgm:cxn modelId="{A94CB33A-8AB9-4DFD-9649-C124EE0930F5}" type="presParOf" srcId="{16C05E3C-F04D-4901-94A3-6A7D51FEEF0F}" destId="{568553A7-FEA6-4B2D-95C7-FEAC25A07F30}" srcOrd="1" destOrd="0" presId="urn:microsoft.com/office/officeart/2005/8/layout/hList1"/>
    <dgm:cxn modelId="{1301796C-8A32-486E-992B-7F69250BF015}" type="presParOf" srcId="{5C51E6D0-3E64-4FCE-A85D-89F29CEFB4E0}" destId="{80B92A8B-87B4-4CF5-BB60-C5D30175AC83}" srcOrd="1" destOrd="0" presId="urn:microsoft.com/office/officeart/2005/8/layout/hList1"/>
    <dgm:cxn modelId="{5ED9806A-BC72-4EB5-94A7-E1826B94F9F7}" type="presParOf" srcId="{5C51E6D0-3E64-4FCE-A85D-89F29CEFB4E0}" destId="{BB9BFCDD-6AF7-4CB0-8255-CCBE7084C6C3}" srcOrd="2" destOrd="0" presId="urn:microsoft.com/office/officeart/2005/8/layout/hList1"/>
    <dgm:cxn modelId="{8A78E4CC-7C65-4D6A-BF06-E43A787CA860}" type="presParOf" srcId="{BB9BFCDD-6AF7-4CB0-8255-CCBE7084C6C3}" destId="{A61A3B6A-69F6-4CDF-ABC3-FD7F7440713E}" srcOrd="0" destOrd="0" presId="urn:microsoft.com/office/officeart/2005/8/layout/hList1"/>
    <dgm:cxn modelId="{19CB1A26-E7A7-496C-B253-8AAA4F6E5483}" type="presParOf" srcId="{BB9BFCDD-6AF7-4CB0-8255-CCBE7084C6C3}" destId="{B28601FC-F714-4456-BBDB-6C42B2AC6025}" srcOrd="1" destOrd="0" presId="urn:microsoft.com/office/officeart/2005/8/layout/hList1"/>
    <dgm:cxn modelId="{41DA3267-4D63-4E7E-BB14-6791D50D967B}" type="presParOf" srcId="{5C51E6D0-3E64-4FCE-A85D-89F29CEFB4E0}" destId="{DCD66308-A42F-43F7-B89D-C34D6B070493}" srcOrd="3" destOrd="0" presId="urn:microsoft.com/office/officeart/2005/8/layout/hList1"/>
    <dgm:cxn modelId="{CEB5DA6A-F1CF-43FA-8BE3-E681635F8560}" type="presParOf" srcId="{5C51E6D0-3E64-4FCE-A85D-89F29CEFB4E0}" destId="{457BC498-30CB-40C2-9EF4-DE5D451DFDE0}" srcOrd="4" destOrd="0" presId="urn:microsoft.com/office/officeart/2005/8/layout/hList1"/>
    <dgm:cxn modelId="{471294CE-8E75-498F-AC46-57B45AE88642}" type="presParOf" srcId="{457BC498-30CB-40C2-9EF4-DE5D451DFDE0}" destId="{C4A89FB4-B90E-43EC-B5FA-1A04457BEFE0}" srcOrd="0" destOrd="0" presId="urn:microsoft.com/office/officeart/2005/8/layout/hList1"/>
    <dgm:cxn modelId="{5CCC6E6D-D7D9-4A60-8672-F64953039FB1}" type="presParOf" srcId="{457BC498-30CB-40C2-9EF4-DE5D451DFDE0}" destId="{F2277D6E-B0B2-4EB5-893D-880C7FD0133A}" srcOrd="1" destOrd="0" presId="urn:microsoft.com/office/officeart/2005/8/layout/hList1"/>
    <dgm:cxn modelId="{4FEDFC49-0B4A-43D4-B322-3ABA557D3FCC}" type="presParOf" srcId="{5C51E6D0-3E64-4FCE-A85D-89F29CEFB4E0}" destId="{7A0AA0C0-70FC-4E60-9F85-7D9903C05556}" srcOrd="5" destOrd="0" presId="urn:microsoft.com/office/officeart/2005/8/layout/hList1"/>
    <dgm:cxn modelId="{BC5F1F29-E562-48FC-8561-240CA6502568}" type="presParOf" srcId="{5C51E6D0-3E64-4FCE-A85D-89F29CEFB4E0}" destId="{BAC30CB8-7610-422A-8C3E-51BFDFC79BF2}" srcOrd="6" destOrd="0" presId="urn:microsoft.com/office/officeart/2005/8/layout/hList1"/>
    <dgm:cxn modelId="{826362AC-216A-44C7-A313-A7F7703FA21E}" type="presParOf" srcId="{BAC30CB8-7610-422A-8C3E-51BFDFC79BF2}" destId="{A56524A7-3DFA-44BF-93F5-46DF965A00BA}" srcOrd="0" destOrd="0" presId="urn:microsoft.com/office/officeart/2005/8/layout/hList1"/>
    <dgm:cxn modelId="{DEACC5C6-2B0A-4E40-8D44-A9E56374D407}" type="presParOf" srcId="{BAC30CB8-7610-422A-8C3E-51BFDFC79BF2}" destId="{D60EF3DF-3C98-4713-B413-5FE7C4596934}"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0.25926</cdr:x>
      <cdr:y>0.23571</cdr:y>
    </cdr:from>
    <cdr:to>
      <cdr:x>0.39815</cdr:x>
      <cdr:y>0.30305</cdr:y>
    </cdr:to>
    <cdr:sp macro="" textlink="">
      <cdr:nvSpPr>
        <cdr:cNvPr id="2" name="TextBox 1"/>
        <cdr:cNvSpPr txBox="1"/>
      </cdr:nvSpPr>
      <cdr:spPr>
        <a:xfrm xmlns:a="http://schemas.openxmlformats.org/drawingml/2006/main">
          <a:off x="2133600" y="1066800"/>
          <a:ext cx="1143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tx1"/>
              </a:solidFill>
            </a:rPr>
            <a:t>Strongly</a:t>
          </a:r>
          <a:endParaRPr lang="en-US" sz="11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2298" tIns="46150" rIns="92298" bIns="4615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5138"/>
          </a:xfrm>
          <a:prstGeom prst="rect">
            <a:avLst/>
          </a:prstGeom>
        </p:spPr>
        <p:txBody>
          <a:bodyPr vert="horz" lIns="92298" tIns="46150" rIns="92298" bIns="46150" rtlCol="0"/>
          <a:lstStyle>
            <a:lvl1pPr algn="r">
              <a:defRPr sz="1200"/>
            </a:lvl1pPr>
          </a:lstStyle>
          <a:p>
            <a:fld id="{2940988A-2985-4318-A87F-52CE2DE86F00}" type="datetimeFigureOut">
              <a:rPr lang="en-US" smtClean="0"/>
              <a:pPr/>
              <a:t>10/17/2010</a:t>
            </a:fld>
            <a:endParaRPr lang="en-US"/>
          </a:p>
        </p:txBody>
      </p:sp>
      <p:sp>
        <p:nvSpPr>
          <p:cNvPr id="4" name="Footer Placeholder 3"/>
          <p:cNvSpPr>
            <a:spLocks noGrp="1"/>
          </p:cNvSpPr>
          <p:nvPr>
            <p:ph type="ftr" sz="quarter" idx="2"/>
          </p:nvPr>
        </p:nvSpPr>
        <p:spPr>
          <a:xfrm>
            <a:off x="0" y="8829676"/>
            <a:ext cx="3037840" cy="465138"/>
          </a:xfrm>
          <a:prstGeom prst="rect">
            <a:avLst/>
          </a:prstGeom>
        </p:spPr>
        <p:txBody>
          <a:bodyPr vert="horz" lIns="92298" tIns="46150" rIns="92298"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6"/>
            <a:ext cx="3037840" cy="465138"/>
          </a:xfrm>
          <a:prstGeom prst="rect">
            <a:avLst/>
          </a:prstGeom>
        </p:spPr>
        <p:txBody>
          <a:bodyPr vert="horz" lIns="92298" tIns="46150" rIns="92298" bIns="46150" rtlCol="0" anchor="b"/>
          <a:lstStyle>
            <a:lvl1pPr algn="r">
              <a:defRPr sz="1200"/>
            </a:lvl1pPr>
          </a:lstStyle>
          <a:p>
            <a:fld id="{84E81D16-9BF0-4FB8-A845-6CB517E4FCB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8" tIns="46150" rIns="92298" bIns="4615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298" tIns="46150" rIns="92298" bIns="46150" rtlCol="0"/>
          <a:lstStyle>
            <a:lvl1pPr algn="r">
              <a:defRPr sz="1200"/>
            </a:lvl1pPr>
          </a:lstStyle>
          <a:p>
            <a:fld id="{45C6A6A5-4644-4979-A8CC-A44F196495B1}" type="datetimeFigureOut">
              <a:rPr lang="en-US" smtClean="0"/>
              <a:pPr/>
              <a:t>10/17/2010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8" tIns="46150" rIns="92298" bIns="4615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98" tIns="46150" rIns="92298" bIns="461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98" tIns="46150" rIns="92298"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8" tIns="46150" rIns="92298" bIns="46150" rtlCol="0" anchor="b"/>
          <a:lstStyle>
            <a:lvl1pPr algn="r">
              <a:defRPr sz="1200"/>
            </a:lvl1pPr>
          </a:lstStyle>
          <a:p>
            <a:fld id="{0DF07C4E-6855-47EA-8B57-0EBCF8A25B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07C4E-6855-47EA-8B57-0EBCF8A25B1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 you intend for this slide to</a:t>
            </a:r>
            <a:r>
              <a:rPr lang="en-US" baseline="0" dirty="0" smtClean="0"/>
              <a:t> not have the matching template?</a:t>
            </a:r>
            <a:endParaRPr lang="en-US" dirty="0"/>
          </a:p>
        </p:txBody>
      </p:sp>
      <p:sp>
        <p:nvSpPr>
          <p:cNvPr id="4" name="Slide Number Placeholder 3"/>
          <p:cNvSpPr>
            <a:spLocks noGrp="1"/>
          </p:cNvSpPr>
          <p:nvPr>
            <p:ph type="sldNum" sz="quarter" idx="10"/>
          </p:nvPr>
        </p:nvSpPr>
        <p:spPr/>
        <p:txBody>
          <a:bodyPr/>
          <a:lstStyle/>
          <a:p>
            <a:pPr>
              <a:defRPr/>
            </a:pPr>
            <a:fld id="{20337E01-01F0-41D4-9524-DCE7CD2A43C1}" type="slidenum">
              <a:rPr lang="en-US" smtClean="0"/>
              <a:pPr>
                <a:defRPr/>
              </a:pPr>
              <a:t>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977FD-F3F7-4696-8CC4-DD2481963A5F}"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 wants to reverse the order of this slide and</a:t>
            </a:r>
            <a:r>
              <a:rPr lang="en-US" baseline="0" dirty="0" smtClean="0"/>
              <a:t> the next one.</a:t>
            </a:r>
            <a:endParaRPr lang="en-US" dirty="0"/>
          </a:p>
        </p:txBody>
      </p:sp>
      <p:sp>
        <p:nvSpPr>
          <p:cNvPr id="4" name="Slide Number Placeholder 3"/>
          <p:cNvSpPr>
            <a:spLocks noGrp="1"/>
          </p:cNvSpPr>
          <p:nvPr>
            <p:ph type="sldNum" sz="quarter" idx="10"/>
          </p:nvPr>
        </p:nvSpPr>
        <p:spPr/>
        <p:txBody>
          <a:bodyPr/>
          <a:lstStyle/>
          <a:p>
            <a:fld id="{2CC977FD-F3F7-4696-8CC4-DD2481963A5F}"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977FD-F3F7-4696-8CC4-DD2481963A5F}"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 asked if this slide should follow the one that comes next.</a:t>
            </a:r>
            <a:endParaRPr lang="en-US" dirty="0"/>
          </a:p>
        </p:txBody>
      </p:sp>
      <p:sp>
        <p:nvSpPr>
          <p:cNvPr id="4" name="Slide Number Placeholder 3"/>
          <p:cNvSpPr>
            <a:spLocks noGrp="1"/>
          </p:cNvSpPr>
          <p:nvPr>
            <p:ph type="sldNum" sz="quarter" idx="10"/>
          </p:nvPr>
        </p:nvSpPr>
        <p:spPr/>
        <p:txBody>
          <a:bodyPr/>
          <a:lstStyle/>
          <a:p>
            <a:fld id="{2CC977FD-F3F7-4696-8CC4-DD2481963A5F}"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5CD77C1-84BE-445B-8203-CF37D7794BAF}" type="slidenum">
              <a:rPr lang="en-US" smtClean="0"/>
              <a:pPr/>
              <a:t>33</a:t>
            </a:fld>
            <a:endParaRPr lang="en-US" dirty="0" smtClean="0"/>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noFill/>
          <a:ln/>
        </p:spPr>
        <p:txBody>
          <a:bodyPr/>
          <a:lstStyle/>
          <a:p>
            <a:pPr eaLnBrk="1" hangingPunct="1"/>
            <a:endParaRPr lang="en-US" dirty="0" smtClean="0"/>
          </a:p>
        </p:txBody>
      </p:sp>
      <p:sp>
        <p:nvSpPr>
          <p:cNvPr id="69637" name="Slide Number Placeholder 3"/>
          <p:cNvSpPr txBox="1">
            <a:spLocks noGrp="1"/>
          </p:cNvSpPr>
          <p:nvPr/>
        </p:nvSpPr>
        <p:spPr bwMode="auto">
          <a:xfrm>
            <a:off x="3970938" y="8829677"/>
            <a:ext cx="3037840" cy="465138"/>
          </a:xfrm>
          <a:prstGeom prst="rect">
            <a:avLst/>
          </a:prstGeom>
          <a:noFill/>
          <a:ln w="9525">
            <a:noFill/>
            <a:miter lim="800000"/>
            <a:headEnd/>
            <a:tailEnd/>
          </a:ln>
        </p:spPr>
        <p:txBody>
          <a:bodyPr lIns="92287" tIns="46145" rIns="92287" bIns="46145" anchor="b"/>
          <a:lstStyle/>
          <a:p>
            <a:pPr algn="r"/>
            <a:fld id="{15D9AE2D-B672-4912-A41C-1D93FBDCA0C3}" type="slidenum">
              <a:rPr lang="en-US" sz="1200"/>
              <a:pPr algn="r"/>
              <a:t>33</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249656B-8B1F-4C28-A748-03C2232F0998}" type="slidenum">
              <a:rPr lang="en-US" smtClean="0"/>
              <a:pPr/>
              <a:t>34</a:t>
            </a:fld>
            <a:endParaRPr lang="en-US" dirty="0" smtClean="0"/>
          </a:p>
        </p:txBody>
      </p:sp>
      <p:sp>
        <p:nvSpPr>
          <p:cNvPr id="70659" name="Slide Image Placeholder 1"/>
          <p:cNvSpPr>
            <a:spLocks noGrp="1" noRot="1" noChangeAspect="1" noTextEdit="1"/>
          </p:cNvSpPr>
          <p:nvPr>
            <p:ph type="sldImg"/>
          </p:nvPr>
        </p:nvSpPr>
        <p:spPr>
          <a:ln/>
        </p:spPr>
      </p:sp>
      <p:sp>
        <p:nvSpPr>
          <p:cNvPr id="70660" name="Notes Placeholder 2"/>
          <p:cNvSpPr>
            <a:spLocks noGrp="1"/>
          </p:cNvSpPr>
          <p:nvPr>
            <p:ph type="body" idx="1"/>
          </p:nvPr>
        </p:nvSpPr>
        <p:spPr>
          <a:noFill/>
          <a:ln/>
        </p:spPr>
        <p:txBody>
          <a:bodyPr/>
          <a:lstStyle/>
          <a:p>
            <a:pPr eaLnBrk="1" hangingPunct="1"/>
            <a:endParaRPr lang="en-US" dirty="0" smtClean="0"/>
          </a:p>
        </p:txBody>
      </p:sp>
      <p:sp>
        <p:nvSpPr>
          <p:cNvPr id="70661" name="Slide Number Placeholder 3"/>
          <p:cNvSpPr txBox="1">
            <a:spLocks noGrp="1"/>
          </p:cNvSpPr>
          <p:nvPr/>
        </p:nvSpPr>
        <p:spPr bwMode="auto">
          <a:xfrm>
            <a:off x="3970938" y="8829677"/>
            <a:ext cx="3037840" cy="465138"/>
          </a:xfrm>
          <a:prstGeom prst="rect">
            <a:avLst/>
          </a:prstGeom>
          <a:noFill/>
          <a:ln w="9525">
            <a:noFill/>
            <a:miter lim="800000"/>
            <a:headEnd/>
            <a:tailEnd/>
          </a:ln>
        </p:spPr>
        <p:txBody>
          <a:bodyPr lIns="92287" tIns="46145" rIns="92287" bIns="46145" anchor="b"/>
          <a:lstStyle/>
          <a:p>
            <a:pPr algn="r"/>
            <a:fld id="{EE37972A-D5A5-469F-97F3-DCDE9CD2445F}" type="slidenum">
              <a:rPr lang="en-US" sz="1200"/>
              <a:pPr algn="r"/>
              <a:t>34</a:t>
            </a:fld>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5CD77C1-84BE-445B-8203-CF37D7794BAF}" type="slidenum">
              <a:rPr lang="en-US" smtClean="0"/>
              <a:pPr/>
              <a:t>35</a:t>
            </a:fld>
            <a:endParaRPr lang="en-US" dirty="0" smtClean="0"/>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noFill/>
          <a:ln/>
        </p:spPr>
        <p:txBody>
          <a:bodyPr/>
          <a:lstStyle/>
          <a:p>
            <a:pPr eaLnBrk="1" hangingPunct="1"/>
            <a:endParaRPr lang="en-US" dirty="0" smtClean="0"/>
          </a:p>
        </p:txBody>
      </p:sp>
      <p:sp>
        <p:nvSpPr>
          <p:cNvPr id="69637" name="Slide Number Placeholder 3"/>
          <p:cNvSpPr txBox="1">
            <a:spLocks noGrp="1"/>
          </p:cNvSpPr>
          <p:nvPr/>
        </p:nvSpPr>
        <p:spPr bwMode="auto">
          <a:xfrm>
            <a:off x="3970938" y="8829677"/>
            <a:ext cx="3037840" cy="465138"/>
          </a:xfrm>
          <a:prstGeom prst="rect">
            <a:avLst/>
          </a:prstGeom>
          <a:noFill/>
          <a:ln w="9525">
            <a:noFill/>
            <a:miter lim="800000"/>
            <a:headEnd/>
            <a:tailEnd/>
          </a:ln>
        </p:spPr>
        <p:txBody>
          <a:bodyPr lIns="92287" tIns="46145" rIns="92287" bIns="46145" anchor="b"/>
          <a:lstStyle/>
          <a:p>
            <a:pPr algn="r"/>
            <a:fld id="{15D9AE2D-B672-4912-A41C-1D93FBDCA0C3}" type="slidenum">
              <a:rPr lang="en-US" sz="1200"/>
              <a:pPr algn="r"/>
              <a:t>35</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07C4E-6855-47EA-8B57-0EBCF8A25B12}" type="slidenum">
              <a:rPr lang="en-US" smtClean="0"/>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54D80-41E0-401E-B695-BA72068E7B15}"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1703181-2DFE-4A61-8F52-9D679FD03A5C}"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Anim</a:t>
            </a:r>
            <a:r>
              <a:rPr lang="en-US" baseline="0" dirty="0" smtClean="0"/>
              <a:t>ation: Each click reveals a milestone, left to right.</a:t>
            </a:r>
            <a:endParaRPr lang="en-US" dirty="0" smtClean="0"/>
          </a:p>
        </p:txBody>
      </p:sp>
      <p:sp>
        <p:nvSpPr>
          <p:cNvPr id="9830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solidFill>
                <a:srgbClr val="000000"/>
              </a:solidFill>
            </a:endParaRPr>
          </a:p>
        </p:txBody>
      </p:sp>
      <p:sp>
        <p:nvSpPr>
          <p:cNvPr id="983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BCEDC3B-4266-43EE-B932-15EFB8CAD2A5}" type="datetime8">
              <a:rPr lang="en-US" smtClean="0">
                <a:solidFill>
                  <a:srgbClr val="000000"/>
                </a:solidFill>
              </a:rPr>
              <a:pPr fontAlgn="base">
                <a:spcBef>
                  <a:spcPct val="0"/>
                </a:spcBef>
                <a:spcAft>
                  <a:spcPct val="0"/>
                </a:spcAft>
                <a:defRPr/>
              </a:pPr>
              <a:t>10/17/2010 4:04 PM</a:t>
            </a:fld>
            <a:endParaRPr lang="en-US" smtClean="0">
              <a:solidFill>
                <a:srgbClr val="000000"/>
              </a:solidFill>
            </a:endParaRPr>
          </a:p>
        </p:txBody>
      </p:sp>
      <p:sp>
        <p:nvSpPr>
          <p:cNvPr id="983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solidFill>
                <a:srgbClr val="000000"/>
              </a:solidFill>
            </a:endParaRPr>
          </a:p>
        </p:txBody>
      </p:sp>
      <p:sp>
        <p:nvSpPr>
          <p:cNvPr id="9831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94D10F-23A3-4AE9-994E-F7242B97E1F7}" type="slidenum">
              <a:rPr lang="en-US" smtClean="0">
                <a:solidFill>
                  <a:srgbClr val="000000"/>
                </a:solidFill>
              </a:rPr>
              <a:pPr fontAlgn="base">
                <a:spcBef>
                  <a:spcPct val="0"/>
                </a:spcBef>
                <a:spcAft>
                  <a:spcPct val="0"/>
                </a:spcAft>
                <a:defRPr/>
              </a:pPr>
              <a:t>58</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1ACD1B-AE75-436D-96CD-8904157B2083}" type="slidenum">
              <a:rPr lang="en-US" smtClean="0"/>
              <a:pPr fontAlgn="base">
                <a:spcBef>
                  <a:spcPct val="0"/>
                </a:spcBef>
                <a:spcAft>
                  <a:spcPct val="0"/>
                </a:spcAft>
                <a:defRPr/>
              </a:pPr>
              <a:t>61</a:t>
            </a:fld>
            <a:endParaRPr lang="en-US" smtClean="0"/>
          </a:p>
        </p:txBody>
      </p:sp>
      <p:sp>
        <p:nvSpPr>
          <p:cNvPr id="56323" name="Rectangle 2"/>
          <p:cNvSpPr>
            <a:spLocks noGrp="1" noRot="1" noChangeAspect="1" noChangeArrowheads="1" noTextEdit="1"/>
          </p:cNvSpPr>
          <p:nvPr>
            <p:ph type="sldImg"/>
          </p:nvPr>
        </p:nvSpPr>
        <p:spPr bwMode="auto">
          <a:xfrm>
            <a:off x="1184275" y="696913"/>
            <a:ext cx="4648200" cy="3486150"/>
          </a:xfrm>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4B9C0-2E15-4A49-B4FA-DEC78845155D}" type="slidenum">
              <a:rPr lang="en-US"/>
              <a:pPr/>
              <a:t>5</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4096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23E1765-B4C6-4945-8819-9BF2691CB127}" type="datetime8">
              <a:rPr lang="en-US" smtClean="0"/>
              <a:pPr fontAlgn="base">
                <a:spcBef>
                  <a:spcPct val="0"/>
                </a:spcBef>
                <a:spcAft>
                  <a:spcPct val="0"/>
                </a:spcAft>
                <a:defRPr/>
              </a:pPr>
              <a:t>10/17/2010 4:04 PM</a:t>
            </a:fld>
            <a:endParaRPr lang="en-US" smtClean="0"/>
          </a:p>
        </p:txBody>
      </p:sp>
      <p:sp>
        <p:nvSpPr>
          <p:cNvPr id="4096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4096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0D1810-ADDE-4F65-86EB-30E923494813}"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FF6123-8183-48F4-BDED-0F29B732DD00}"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E2D89C-5C5C-4436-9A51-C097B64BAEAF}"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Anim</a:t>
            </a:r>
            <a:r>
              <a:rPr lang="en-US" baseline="0" dirty="0" smtClean="0"/>
              <a:t>ation: Each click reveals a milestone, left to right.</a:t>
            </a:r>
            <a:endParaRPr lang="en-US" dirty="0" smtClean="0"/>
          </a:p>
        </p:txBody>
      </p:sp>
      <p:sp>
        <p:nvSpPr>
          <p:cNvPr id="9830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solidFill>
                <a:srgbClr val="000000"/>
              </a:solidFill>
            </a:endParaRPr>
          </a:p>
        </p:txBody>
      </p:sp>
      <p:sp>
        <p:nvSpPr>
          <p:cNvPr id="983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BCEDC3B-4266-43EE-B932-15EFB8CAD2A5}" type="datetime8">
              <a:rPr lang="en-US" smtClean="0">
                <a:solidFill>
                  <a:srgbClr val="000000"/>
                </a:solidFill>
              </a:rPr>
              <a:pPr fontAlgn="base">
                <a:spcBef>
                  <a:spcPct val="0"/>
                </a:spcBef>
                <a:spcAft>
                  <a:spcPct val="0"/>
                </a:spcAft>
                <a:defRPr/>
              </a:pPr>
              <a:t>10/17/2010 4:04 PM</a:t>
            </a:fld>
            <a:endParaRPr lang="en-US" smtClean="0">
              <a:solidFill>
                <a:srgbClr val="000000"/>
              </a:solidFill>
            </a:endParaRPr>
          </a:p>
        </p:txBody>
      </p:sp>
      <p:sp>
        <p:nvSpPr>
          <p:cNvPr id="983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solidFill>
                <a:srgbClr val="000000"/>
              </a:solidFill>
            </a:endParaRPr>
          </a:p>
        </p:txBody>
      </p:sp>
      <p:sp>
        <p:nvSpPr>
          <p:cNvPr id="9831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94D10F-23A3-4AE9-994E-F7242B97E1F7}" type="slidenum">
              <a:rPr lang="en-US" smtClean="0">
                <a:solidFill>
                  <a:srgbClr val="000000"/>
                </a:solidFill>
              </a:rPr>
              <a:pPr fontAlgn="base">
                <a:spcBef>
                  <a:spcPct val="0"/>
                </a:spcBef>
                <a:spcAft>
                  <a:spcPct val="0"/>
                </a:spcAft>
                <a:defRPr/>
              </a:pPr>
              <a:t>18</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977FD-F3F7-4696-8CC4-DD2481963A5F}"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For our work today, further understanding of the Model Curriculum is needed.</a:t>
            </a:r>
          </a:p>
          <a:p>
            <a:r>
              <a:rPr lang="en-US" dirty="0" smtClean="0"/>
              <a:t>This represents the different cogs in the process of developing the Model Curriculum.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10/17/2010</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22852-A508-4967-A48D-48354254F1AE}" type="datetimeFigureOut">
              <a:rPr lang="en-US" smtClean="0">
                <a:solidFill>
                  <a:schemeClr val="tx1"/>
                </a:solidFill>
              </a:rPr>
              <a:pPr/>
              <a:t>10/17/2010</a:t>
            </a:fld>
            <a:endParaRPr lang="en-US">
              <a:solidFill>
                <a:schemeClr val="tx1"/>
              </a:solidFill>
            </a:endParaRPr>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lang="en-US" smtClean="0">
                <a:solidFill>
                  <a:schemeClr val="tx1"/>
                </a:solidFill>
              </a:rPr>
              <a:pPr/>
              <a:t>‹#›</a:t>
            </a:fld>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22852-A508-4967-A48D-48354254F1AE}" type="datetimeFigureOut">
              <a:rPr lang="en-US" smtClean="0">
                <a:solidFill>
                  <a:schemeClr val="tx1"/>
                </a:solidFill>
              </a:rPr>
              <a:pPr/>
              <a:t>10/17/2010</a:t>
            </a:fld>
            <a:endParaRPr lang="en-US">
              <a:solidFill>
                <a:schemeClr val="tx1"/>
              </a:solidFill>
            </a:endParaRPr>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lang="en-US" smtClean="0">
                <a:solidFill>
                  <a:schemeClr val="tx1"/>
                </a:solidFill>
              </a:rPr>
              <a:pPr/>
              <a:t>‹#›</a:t>
            </a:fld>
            <a:endParaRPr lang="en-US">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74CC7-4313-4702-A56E-4AB550658D02}" type="slidenum">
              <a:rPr lang="en-US"/>
              <a:pPr>
                <a:defRPr/>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74CC7-4313-4702-A56E-4AB550658D02}" type="slidenum">
              <a:rPr lang="en-US"/>
              <a:pPr>
                <a:defRPr/>
              </a:pPr>
              <a:t>‹#›</a:t>
            </a:fld>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74CC7-4313-4702-A56E-4AB550658D02}" type="slidenum">
              <a:rPr lang="en-US"/>
              <a:pPr>
                <a:defRPr/>
              </a:pPr>
              <a:t>‹#›</a:t>
            </a:fld>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74CC7-4313-4702-A56E-4AB550658D02}" type="slidenum">
              <a:rPr lang="en-US"/>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74CC7-4313-4702-A56E-4AB550658D02}" type="slidenum">
              <a:rPr lang="en-US"/>
              <a:pPr>
                <a:defRPr/>
              </a:pPr>
              <a:t>‹#›</a:t>
            </a:fld>
            <a:endParaRPr 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0E44BD36-84F5-4BCF-970B-2F7575076E44}"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a:xfrm>
            <a:off x="1219200" y="457200"/>
            <a:ext cx="8229600" cy="639763"/>
          </a:xfrm>
        </p:spPr>
        <p:txBody>
          <a:bodyPr/>
          <a:lstStyle>
            <a:lvl1pPr>
              <a:buNone/>
              <a:defRPr>
                <a:solidFill>
                  <a:srgbClr val="FFFF00"/>
                </a:solidFill>
              </a:defRPr>
            </a:lvl1pPr>
          </a:lstStyle>
          <a:p>
            <a:r>
              <a:rPr lang="en-US" dirty="0" smtClean="0"/>
              <a:t>Click to edit Master title style</a:t>
            </a:r>
            <a:endParaRPr lang="en-US" dirty="0"/>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i="1"/>
            </a:lvl1pPr>
          </a:lstStyle>
          <a:p>
            <a:pPr lvl="0"/>
            <a:r>
              <a:rPr lang="en-US" dirty="0" smtClean="0"/>
              <a:t>Click to edit Master text styles</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0E44BD36-84F5-4BCF-970B-2F7575076E44}"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a:xfrm>
            <a:off x="1219200" y="457200"/>
            <a:ext cx="8229600" cy="639763"/>
          </a:xfrm>
        </p:spPr>
        <p:txBody>
          <a:bodyPr/>
          <a:lstStyle>
            <a:lvl1pPr>
              <a:buNone/>
              <a:defRPr>
                <a:solidFill>
                  <a:srgbClr val="FFFF00"/>
                </a:solidFill>
              </a:defRPr>
            </a:lvl1pPr>
          </a:lstStyle>
          <a:p>
            <a:r>
              <a:rPr lang="en-US" dirty="0" smtClean="0"/>
              <a:t>Click to edit Master title style</a:t>
            </a:r>
            <a:endParaRPr lang="en-US" dirty="0"/>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i="1"/>
            </a:lvl1pPr>
          </a:lstStyle>
          <a:p>
            <a:pPr lvl="0"/>
            <a:r>
              <a:rPr lang="en-US" dirty="0" smtClean="0"/>
              <a:t>Click to edit Master text styles</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bg1">
                  <a:lumMod val="95000"/>
                </a:schemeClr>
              </a:buClr>
              <a:defRPr sz="2000"/>
            </a:lvl1pPr>
            <a:lvl2pPr>
              <a:lnSpc>
                <a:spcPct val="100000"/>
              </a:lnSpc>
              <a:buClr>
                <a:schemeClr val="bg1">
                  <a:lumMod val="95000"/>
                </a:schemeClr>
              </a:buClr>
              <a:defRPr sz="2000"/>
            </a:lvl2pPr>
            <a:lvl3pPr>
              <a:lnSpc>
                <a:spcPct val="100000"/>
              </a:lnSpc>
              <a:buClr>
                <a:schemeClr val="bg1">
                  <a:lumMod val="95000"/>
                </a:schemeClr>
              </a:buClr>
              <a:defRPr sz="1800"/>
            </a:lvl3pPr>
            <a:lvl4pPr>
              <a:lnSpc>
                <a:spcPct val="100000"/>
              </a:lnSpc>
              <a:buClr>
                <a:schemeClr val="bg1">
                  <a:lumMod val="95000"/>
                </a:schemeClr>
              </a:buClr>
              <a:defRPr sz="1600"/>
            </a:lvl4pPr>
            <a:lvl5pPr>
              <a:lnSpc>
                <a:spcPct val="100000"/>
              </a:lnSpc>
              <a:buClr>
                <a:schemeClr val="bg1">
                  <a:lumMod val="9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491039" y="1752601"/>
            <a:ext cx="4041775" cy="4068763"/>
          </a:xfrm>
        </p:spPr>
        <p:txBody>
          <a:bodyPr/>
          <a:lstStyle>
            <a:lvl1pPr>
              <a:buClr>
                <a:schemeClr val="bg1">
                  <a:lumMod val="95000"/>
                </a:schemeClr>
              </a:buClr>
              <a:defRPr sz="2000"/>
            </a:lvl1pPr>
            <a:lvl2pPr>
              <a:buClr>
                <a:schemeClr val="bg1">
                  <a:lumMod val="95000"/>
                </a:schemeClr>
              </a:buClr>
              <a:defRPr sz="2000"/>
            </a:lvl2pPr>
            <a:lvl3pPr>
              <a:buClr>
                <a:schemeClr val="bg1">
                  <a:lumMod val="95000"/>
                </a:schemeClr>
              </a:buClr>
              <a:defRPr sz="1800"/>
            </a:lvl3pPr>
            <a:lvl4pPr>
              <a:buClr>
                <a:schemeClr val="bg1">
                  <a:lumMod val="95000"/>
                </a:schemeClr>
              </a:buClr>
              <a:defRPr sz="1600"/>
            </a:lvl4pPr>
            <a:lvl5pPr>
              <a:buClr>
                <a:schemeClr val="bg1">
                  <a:lumMod val="9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494212"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0E44BD36-84F5-4BCF-970B-2F7575076E44}" type="slidenum">
              <a:rPr lang="en-US" smtClean="0"/>
              <a:pPr/>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a:xfrm>
            <a:off x="152400" y="152400"/>
            <a:ext cx="8229600" cy="639763"/>
          </a:xfrm>
        </p:spPr>
        <p:txBody>
          <a:bodyPr/>
          <a:lstStyle>
            <a:lvl1pPr>
              <a:buNone/>
              <a:defRPr>
                <a:solidFill>
                  <a:srgbClr val="FFFF00"/>
                </a:solidFill>
              </a:defRPr>
            </a:lvl1pPr>
          </a:lstStyle>
          <a:p>
            <a:r>
              <a:rPr lang="en-US" dirty="0" smtClean="0"/>
              <a:t>Click to edit Master title style</a:t>
            </a:r>
            <a:endParaRPr lang="en-US" dirty="0"/>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i="1"/>
            </a:lvl1pPr>
          </a:lstStyle>
          <a:p>
            <a:pPr lvl="0"/>
            <a:r>
              <a:rPr lang="en-US" dirty="0" smtClean="0"/>
              <a:t>Click to edit Master text styles</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22852-A508-4967-A48D-48354254F1AE}" type="datetimeFigureOut">
              <a:rPr lang="en-US" smtClean="0"/>
              <a:pPr/>
              <a:t>10/17/2010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AAFC-84C7-4BE1-BC5E-CE208EE20C2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74CC7-4313-4702-A56E-4AB550658D02}" type="slidenum">
              <a:rPr lang="en-US"/>
              <a:pPr>
                <a:defRPr/>
              </a:pPr>
              <a:t>‹#›</a:t>
            </a:fld>
            <a:endParaRPr 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74CC7-4313-4702-A56E-4AB550658D02}" type="slidenum">
              <a:rPr lang="en-US"/>
              <a:pPr>
                <a:defRPr/>
              </a:pPr>
              <a:t>‹#›</a:t>
            </a:fld>
            <a:endParaRPr lang="en-US"/>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74CC7-4313-4702-A56E-4AB550658D02}" type="slidenum">
              <a:rPr lang="en-US"/>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74CC7-4313-4702-A56E-4AB550658D02}" type="slidenum">
              <a:rPr lang="en-US"/>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74CC7-4313-4702-A56E-4AB550658D02}"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10/17/2010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C22852-A508-4967-A48D-48354254F1AE}" type="datetimeFigureOut">
              <a:rPr lang="en-US" smtClean="0">
                <a:solidFill>
                  <a:schemeClr val="tx1"/>
                </a:solidFill>
              </a:rPr>
              <a:pPr/>
              <a:t>10/17/2010</a:t>
            </a:fld>
            <a:endParaRPr lang="en-US">
              <a:solidFill>
                <a:schemeClr val="tx1"/>
              </a:solidFill>
            </a:endParaRPr>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lang="en-US" smtClean="0">
                <a:solidFill>
                  <a:schemeClr val="tx1"/>
                </a:solidFill>
              </a:rPr>
              <a:pPr/>
              <a:t>‹#›</a:t>
            </a:fld>
            <a:endParaRPr lang="en-US">
              <a:solidFill>
                <a:schemeClr val="tx1"/>
              </a:solidFill>
            </a:endParaRPr>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C22852-A508-4967-A48D-48354254F1AE}" type="datetimeFigureOut">
              <a:rPr lang="en-US" smtClean="0">
                <a:solidFill>
                  <a:schemeClr val="tx1"/>
                </a:solidFill>
              </a:rPr>
              <a:pPr/>
              <a:t>10/17/2010</a:t>
            </a:fld>
            <a:endParaRPr lang="en-US">
              <a:solidFill>
                <a:schemeClr val="tx1"/>
              </a:solidFill>
            </a:endParaRPr>
          </a:p>
        </p:txBody>
      </p:sp>
      <p:sp>
        <p:nvSpPr>
          <p:cNvPr id="8" name="Footer Placeholder 7"/>
          <p:cNvSpPr>
            <a:spLocks noGrp="1"/>
          </p:cNvSpPr>
          <p:nvPr>
            <p:ph type="ftr" sz="quarter" idx="11"/>
          </p:nvPr>
        </p:nvSpPr>
        <p:spPr/>
        <p:txBody>
          <a:bodyPr/>
          <a:lstStyle/>
          <a:p>
            <a:endParaRPr lang="en-US">
              <a:solidFill>
                <a:schemeClr val="tx1"/>
              </a:solidFill>
            </a:endParaRPr>
          </a:p>
        </p:txBody>
      </p:sp>
      <p:sp>
        <p:nvSpPr>
          <p:cNvPr id="9" name="Slide Number Placeholder 8"/>
          <p:cNvSpPr>
            <a:spLocks noGrp="1"/>
          </p:cNvSpPr>
          <p:nvPr>
            <p:ph type="sldNum" sz="quarter" idx="12"/>
          </p:nvPr>
        </p:nvSpPr>
        <p:spPr/>
        <p:txBody>
          <a:bodyPr/>
          <a:lstStyle/>
          <a:p>
            <a:fld id="{4B6EAAFC-84C7-4BE1-BC5E-CE208EE20C26}" type="slidenum">
              <a:rPr lang="en-US" smtClean="0">
                <a:solidFill>
                  <a:schemeClr val="tx1"/>
                </a:solidFill>
              </a:rPr>
              <a:pPr/>
              <a:t>‹#›</a:t>
            </a:fld>
            <a:endParaRPr lang="en-US">
              <a:solidFill>
                <a:schemeClr val="tx1"/>
              </a:solidFill>
            </a:endParaRPr>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C22852-A508-4967-A48D-48354254F1AE}" type="datetimeFigureOut">
              <a:rPr lang="en-US" smtClean="0"/>
              <a:pPr/>
              <a:t>10/17/2010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EAAFC-84C7-4BE1-BC5E-CE208EE20C2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C22852-A508-4967-A48D-48354254F1AE}" type="datetimeFigureOut">
              <a:rPr lang="en-US" smtClean="0">
                <a:solidFill>
                  <a:schemeClr val="tx1"/>
                </a:solidFill>
              </a:rPr>
              <a:pPr/>
              <a:t>10/17/2010</a:t>
            </a:fld>
            <a:endParaRPr lang="en-US">
              <a:solidFill>
                <a:schemeClr val="tx1"/>
              </a:solidFill>
            </a:endParaRPr>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lang="en-US" smtClean="0">
                <a:solidFill>
                  <a:schemeClr val="tx1"/>
                </a:solidFill>
              </a:rPr>
              <a:pPr/>
              <a:t>‹#›</a:t>
            </a:fld>
            <a:endParaRPr lang="en-US">
              <a:solidFill>
                <a:schemeClr val="tx1"/>
              </a:solidFill>
            </a:endParaRPr>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C22852-A508-4967-A48D-48354254F1AE}" type="datetimeFigureOut">
              <a:rPr lang="en-US" smtClean="0">
                <a:solidFill>
                  <a:schemeClr val="tx1"/>
                </a:solidFill>
              </a:rPr>
              <a:pPr/>
              <a:t>10/17/2010</a:t>
            </a:fld>
            <a:endParaRPr lang="en-US">
              <a:solidFill>
                <a:schemeClr val="tx1"/>
              </a:solidFill>
            </a:endParaRPr>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lang="en-US" smtClean="0">
                <a:solidFill>
                  <a:schemeClr val="tx1"/>
                </a:solidFill>
              </a:rPr>
              <a:pPr/>
              <a:t>‹#›</a:t>
            </a:fld>
            <a:endParaRPr lang="en-US">
              <a:solidFill>
                <a:schemeClr val="tx1"/>
              </a:solidFill>
            </a:endParaRP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0C22852-A508-4967-A48D-48354254F1AE}" type="datetimeFigureOut">
              <a:rPr lang="en-US" smtClean="0">
                <a:solidFill>
                  <a:schemeClr val="tx1"/>
                </a:solidFill>
              </a:rPr>
              <a:pPr/>
              <a:t>10/17/2010</a:t>
            </a:fld>
            <a:endParaRPr lang="en-US">
              <a:solidFill>
                <a:schemeClr val="tx1"/>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schemeClr val="tx1"/>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6EAAFC-84C7-4BE1-BC5E-CE208EE20C26}" type="slidenum">
              <a:rPr lang="en-US" smtClean="0">
                <a:solidFill>
                  <a:schemeClr val="tx1"/>
                </a:solidFill>
              </a:rPr>
              <a:pPr/>
              <a:t>‹#›</a:t>
            </a:fld>
            <a:endParaRPr lang="en-US">
              <a:solidFill>
                <a:schemeClr val="tx1"/>
              </a:solidFill>
            </a:endParaRPr>
          </a:p>
        </p:txBody>
      </p:sp>
    </p:spTree>
  </p:cSld>
  <p:clrMap bg1="dk1" tx1="lt1" bg2="dk2" tx2="lt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 id="2147484122" r:id="rId17"/>
    <p:sldLayoutId id="2147484123" r:id="rId18"/>
    <p:sldLayoutId id="2147484124" r:id="rId19"/>
    <p:sldLayoutId id="2147484089" r:id="rId20"/>
    <p:sldLayoutId id="2147484093" r:id="rId21"/>
    <p:sldLayoutId id="2147484094" r:id="rId22"/>
    <p:sldLayoutId id="2147484095" r:id="rId23"/>
    <p:sldLayoutId id="2147484100" r:id="rId24"/>
  </p:sldLayoutIdLst>
  <p:transition spd="slow">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2124075"/>
          </a:xfrm>
        </p:spPr>
        <p:txBody>
          <a:bodyPr>
            <a:normAutofit fontScale="90000"/>
          </a:bodyPr>
          <a:lstStyle/>
          <a:p>
            <a:r>
              <a:rPr lang="en-US" sz="5400" dirty="0" smtClean="0"/>
              <a:t>Revised Standards</a:t>
            </a:r>
            <a:br>
              <a:rPr lang="en-US" sz="5400" dirty="0" smtClean="0"/>
            </a:br>
            <a:r>
              <a:rPr lang="en-US" sz="2200" dirty="0" smtClean="0">
                <a:solidFill>
                  <a:srgbClr val="FFFF00"/>
                </a:solidFill>
              </a:rPr>
              <a:t>and</a:t>
            </a:r>
            <a:r>
              <a:rPr lang="en-US" sz="5400" dirty="0" smtClean="0"/>
              <a:t/>
            </a:r>
            <a:br>
              <a:rPr lang="en-US" sz="5400" dirty="0" smtClean="0"/>
            </a:br>
            <a:r>
              <a:rPr lang="en-US" sz="5400" dirty="0" smtClean="0"/>
              <a:t>Model curriculum</a:t>
            </a:r>
            <a:r>
              <a:rPr lang="en-US" sz="4800" dirty="0" smtClean="0"/>
              <a:t/>
            </a:r>
            <a:br>
              <a:rPr lang="en-US" sz="4800" dirty="0" smtClean="0"/>
            </a:br>
            <a:r>
              <a:rPr lang="en-US" sz="2200" dirty="0" smtClean="0">
                <a:solidFill>
                  <a:srgbClr val="FF0000"/>
                </a:solidFill>
              </a:rPr>
              <a:t>October, 2010 </a:t>
            </a:r>
            <a:endParaRPr lang="en-US" sz="2200" dirty="0">
              <a:solidFill>
                <a:srgbClr val="FF0000"/>
              </a:solidFill>
            </a:endParaRPr>
          </a:p>
        </p:txBody>
      </p:sp>
      <p:sp>
        <p:nvSpPr>
          <p:cNvPr id="3" name="Subtitle 2"/>
          <p:cNvSpPr>
            <a:spLocks noGrp="1"/>
          </p:cNvSpPr>
          <p:nvPr>
            <p:ph type="subTitle" idx="1"/>
          </p:nvPr>
        </p:nvSpPr>
        <p:spPr>
          <a:xfrm>
            <a:off x="1371600" y="4572000"/>
            <a:ext cx="6400800" cy="1752600"/>
          </a:xfrm>
        </p:spPr>
        <p:txBody>
          <a:bodyPr>
            <a:normAutofit/>
          </a:bodyPr>
          <a:lstStyle/>
          <a:p>
            <a:pPr>
              <a:spcBef>
                <a:spcPct val="0"/>
              </a:spcBef>
            </a:pPr>
            <a:r>
              <a:rPr lang="en-US" sz="3200" b="1" dirty="0" smtClean="0">
                <a:solidFill>
                  <a:schemeClr val="accent4">
                    <a:lumMod val="60000"/>
                    <a:lumOff val="40000"/>
                  </a:schemeClr>
                </a:solidFill>
              </a:rPr>
              <a:t>Denny Thompson</a:t>
            </a:r>
          </a:p>
          <a:p>
            <a:pPr>
              <a:spcBef>
                <a:spcPct val="0"/>
              </a:spcBef>
            </a:pPr>
            <a:r>
              <a:rPr lang="en-US" sz="2000" b="1" i="1" dirty="0" smtClean="0">
                <a:solidFill>
                  <a:schemeClr val="accent4">
                    <a:lumMod val="60000"/>
                    <a:lumOff val="40000"/>
                  </a:schemeClr>
                </a:solidFill>
              </a:rPr>
              <a:t>Director</a:t>
            </a:r>
          </a:p>
          <a:p>
            <a:pPr>
              <a:spcBef>
                <a:spcPct val="0"/>
              </a:spcBef>
            </a:pPr>
            <a:r>
              <a:rPr lang="en-US" sz="2000" b="1" i="1" dirty="0" smtClean="0">
                <a:solidFill>
                  <a:schemeClr val="accent4">
                    <a:lumMod val="60000"/>
                    <a:lumOff val="40000"/>
                  </a:schemeClr>
                </a:solidFill>
              </a:rPr>
              <a:t>Center for Curriculum and Instruction</a:t>
            </a:r>
          </a:p>
          <a:p>
            <a:pPr>
              <a:spcBef>
                <a:spcPct val="0"/>
              </a:spcBef>
            </a:pPr>
            <a:r>
              <a:rPr lang="en-US" sz="2000" b="1" i="1" dirty="0" smtClean="0">
                <a:solidFill>
                  <a:schemeClr val="accent4">
                    <a:lumMod val="60000"/>
                    <a:lumOff val="40000"/>
                  </a:schemeClr>
                </a:solidFill>
              </a:rPr>
              <a:t>Ohio Department of Education</a:t>
            </a:r>
          </a:p>
          <a:p>
            <a:endParaRPr lang="en-US" dirty="0" smtClean="0">
              <a:solidFill>
                <a:schemeClr val="accent3">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pPr eaLnBrk="1" fontAlgn="auto" hangingPunct="1">
              <a:spcAft>
                <a:spcPts val="0"/>
              </a:spcAft>
              <a:defRPr/>
            </a:pPr>
            <a:r>
              <a:rPr lang="en-US" dirty="0" smtClean="0"/>
              <a:t>Stakeholder Needs—June 2009</a:t>
            </a:r>
            <a:endParaRPr lang="en-US" dirty="0"/>
          </a:p>
        </p:txBody>
      </p:sp>
      <p:graphicFrame>
        <p:nvGraphicFramePr>
          <p:cNvPr id="1026" name="Content Placeholder 5"/>
          <p:cNvGraphicFramePr>
            <a:graphicFrameLocks noGrp="1"/>
          </p:cNvGraphicFramePr>
          <p:nvPr>
            <p:ph idx="1"/>
          </p:nvPr>
        </p:nvGraphicFramePr>
        <p:xfrm>
          <a:off x="228601" y="1676400"/>
          <a:ext cx="8610600" cy="4876800"/>
        </p:xfrm>
        <a:graphic>
          <a:graphicData uri="http://schemas.openxmlformats.org/presentationml/2006/ole">
            <p:oleObj spid="_x0000_s1026" name="Worksheet" r:id="rId4" imgW="8230313" imgH="4925995" progId="Excel.Sheet.8">
              <p:embed/>
            </p:oleObj>
          </a:graphicData>
        </a:graphic>
      </p:graphicFrame>
      <p:sp>
        <p:nvSpPr>
          <p:cNvPr id="5" name="Slide Number Placeholder 4"/>
          <p:cNvSpPr>
            <a:spLocks noGrp="1"/>
          </p:cNvSpPr>
          <p:nvPr>
            <p:ph type="sldNum" sz="quarter" idx="12"/>
          </p:nvPr>
        </p:nvSpPr>
        <p:spPr/>
        <p:txBody>
          <a:bodyPr/>
          <a:lstStyle/>
          <a:p>
            <a:fld id="{0E44BD36-84F5-4BCF-970B-2F7575076E44}" type="slidenum">
              <a:rPr lang="en-US" smtClean="0"/>
              <a:pPr/>
              <a:t>10</a:t>
            </a:fld>
            <a:endParaRPr lang="en-US"/>
          </a:p>
        </p:txBody>
      </p:sp>
      <p:sp>
        <p:nvSpPr>
          <p:cNvPr id="4" name="Text Placeholder 3"/>
          <p:cNvSpPr>
            <a:spLocks noGrp="1"/>
          </p:cNvSpPr>
          <p:nvPr>
            <p:ph type="body" sz="quarter" idx="4294967295"/>
          </p:nvPr>
        </p:nvSpPr>
        <p:spPr>
          <a:xfrm>
            <a:off x="0" y="1066800"/>
            <a:ext cx="8251825" cy="457200"/>
          </a:xfrm>
        </p:spPr>
        <p:txBody>
          <a:bodyPr>
            <a:normAutofit fontScale="92500" lnSpcReduction="10000"/>
          </a:bodyPr>
          <a:lstStyle/>
          <a:p>
            <a:pPr algn="r">
              <a:buNone/>
            </a:pPr>
            <a:r>
              <a:rPr lang="en-US" b="1" dirty="0" smtClean="0">
                <a:solidFill>
                  <a:schemeClr val="accent1">
                    <a:lumMod val="60000"/>
                    <a:lumOff val="40000"/>
                  </a:schemeClr>
                </a:solidFill>
              </a:rPr>
              <a:t>Improvement needed or critical in all areas!</a:t>
            </a:r>
            <a:endParaRPr lang="en-US" b="1" dirty="0">
              <a:solidFill>
                <a:schemeClr val="accent1">
                  <a:lumMod val="60000"/>
                  <a:lumOff val="40000"/>
                </a:schemeClr>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buNone/>
              <a:defRPr/>
            </a:pPr>
            <a:r>
              <a:rPr lang="en-US" sz="4800" dirty="0" smtClean="0"/>
              <a:t>Two Development Tracks</a:t>
            </a:r>
            <a:endParaRPr lang="en-US" sz="4800" dirty="0"/>
          </a:p>
        </p:txBody>
      </p:sp>
      <p:sp>
        <p:nvSpPr>
          <p:cNvPr id="2" name="Content Placeholder 1"/>
          <p:cNvSpPr>
            <a:spLocks noGrp="1"/>
          </p:cNvSpPr>
          <p:nvPr>
            <p:ph idx="1"/>
          </p:nvPr>
        </p:nvSpPr>
        <p:spPr>
          <a:xfrm>
            <a:off x="457200" y="2713037"/>
            <a:ext cx="8229600" cy="4525963"/>
          </a:xfrm>
        </p:spPr>
        <p:txBody>
          <a:bodyPr>
            <a:noAutofit/>
          </a:bodyPr>
          <a:lstStyle/>
          <a:p>
            <a:pPr marL="320040" lvl="1" indent="-320040" fontAlgn="auto">
              <a:lnSpc>
                <a:spcPct val="80000"/>
              </a:lnSpc>
              <a:spcBef>
                <a:spcPts val="600"/>
              </a:spcBef>
              <a:spcAft>
                <a:spcPts val="1200"/>
              </a:spcAft>
              <a:buClr>
                <a:schemeClr val="accent1">
                  <a:lumMod val="60000"/>
                  <a:lumOff val="40000"/>
                </a:schemeClr>
              </a:buClr>
              <a:buFont typeface="Wingdings" pitchFamily="2" charset="2"/>
              <a:buChar char="§"/>
              <a:defRPr/>
            </a:pPr>
            <a:r>
              <a:rPr lang="en-US" sz="4000" b="1" dirty="0" smtClean="0"/>
              <a:t>Science</a:t>
            </a:r>
          </a:p>
          <a:p>
            <a:pPr marL="320040" lvl="1" indent="-320040">
              <a:lnSpc>
                <a:spcPct val="80000"/>
              </a:lnSpc>
              <a:spcBef>
                <a:spcPts val="600"/>
              </a:spcBef>
              <a:spcAft>
                <a:spcPts val="1200"/>
              </a:spcAft>
              <a:buClr>
                <a:schemeClr val="accent1">
                  <a:lumMod val="60000"/>
                  <a:lumOff val="40000"/>
                </a:schemeClr>
              </a:buClr>
              <a:buFont typeface="Wingdings" pitchFamily="2" charset="2"/>
              <a:buChar char="§"/>
              <a:defRPr/>
            </a:pPr>
            <a:endParaRPr lang="en-US" sz="4000" b="1" dirty="0" smtClean="0"/>
          </a:p>
          <a:p>
            <a:pPr marL="320040" lvl="1" indent="-320040" fontAlgn="auto">
              <a:lnSpc>
                <a:spcPct val="80000"/>
              </a:lnSpc>
              <a:spcBef>
                <a:spcPts val="600"/>
              </a:spcBef>
              <a:spcAft>
                <a:spcPts val="1200"/>
              </a:spcAft>
              <a:buClr>
                <a:schemeClr val="accent1">
                  <a:lumMod val="60000"/>
                  <a:lumOff val="40000"/>
                </a:schemeClr>
              </a:buClr>
              <a:buFont typeface="Wingdings" pitchFamily="2" charset="2"/>
              <a:buChar char="§"/>
              <a:defRPr/>
            </a:pPr>
            <a:r>
              <a:rPr lang="en-US" sz="4000" b="1" dirty="0" smtClean="0"/>
              <a:t>Social Studies</a:t>
            </a:r>
          </a:p>
          <a:p>
            <a:pPr marL="320040" indent="-320040">
              <a:lnSpc>
                <a:spcPct val="80000"/>
              </a:lnSpc>
              <a:spcBef>
                <a:spcPts val="600"/>
              </a:spcBef>
              <a:spcAft>
                <a:spcPts val="1200"/>
              </a:spcAft>
              <a:buNone/>
              <a:defRPr/>
            </a:pPr>
            <a:endParaRPr lang="en-US" sz="3600" b="1" dirty="0" smtClean="0"/>
          </a:p>
        </p:txBody>
      </p:sp>
      <p:sp>
        <p:nvSpPr>
          <p:cNvPr id="8" name="Slide Number Placeholder 7"/>
          <p:cNvSpPr>
            <a:spLocks noGrp="1"/>
          </p:cNvSpPr>
          <p:nvPr>
            <p:ph type="sldNum" sz="quarter" idx="12"/>
          </p:nvPr>
        </p:nvSpPr>
        <p:spPr/>
        <p:txBody>
          <a:bodyPr/>
          <a:lstStyle/>
          <a:p>
            <a:fld id="{0E44BD36-84F5-4BCF-970B-2F7575076E44}" type="slidenum">
              <a:rPr lang="en-US" smtClean="0"/>
              <a:pPr/>
              <a:t>11</a:t>
            </a:fld>
            <a:endParaRPr lang="en-US"/>
          </a:p>
        </p:txBody>
      </p:sp>
      <p:sp>
        <p:nvSpPr>
          <p:cNvPr id="4" name="Text Placeholder 3"/>
          <p:cNvSpPr>
            <a:spLocks noGrp="1"/>
          </p:cNvSpPr>
          <p:nvPr>
            <p:ph type="body" idx="4294967295"/>
          </p:nvPr>
        </p:nvSpPr>
        <p:spPr>
          <a:xfrm>
            <a:off x="0" y="2057400"/>
            <a:ext cx="4114800" cy="533400"/>
          </a:xfrm>
          <a:solidFill>
            <a:schemeClr val="accent1">
              <a:lumMod val="40000"/>
              <a:lumOff val="60000"/>
            </a:schemeClr>
          </a:solidFill>
        </p:spPr>
        <p:txBody>
          <a:bodyPr/>
          <a:lstStyle/>
          <a:p>
            <a:pPr algn="ctr">
              <a:buNone/>
            </a:pPr>
            <a:r>
              <a:rPr lang="en-US" sz="2400" b="1" dirty="0" smtClean="0">
                <a:solidFill>
                  <a:srgbClr val="FF0000"/>
                </a:solidFill>
              </a:rPr>
              <a:t>Ohio Revised Standards</a:t>
            </a:r>
          </a:p>
        </p:txBody>
      </p:sp>
      <p:sp>
        <p:nvSpPr>
          <p:cNvPr id="5" name="Content Placeholder 4"/>
          <p:cNvSpPr>
            <a:spLocks noGrp="1"/>
          </p:cNvSpPr>
          <p:nvPr>
            <p:ph sz="quarter" idx="4294967295"/>
          </p:nvPr>
        </p:nvSpPr>
        <p:spPr>
          <a:xfrm>
            <a:off x="5102225" y="2713038"/>
            <a:ext cx="4041775" cy="3611562"/>
          </a:xfrm>
        </p:spPr>
        <p:txBody>
          <a:bodyPr/>
          <a:lstStyle/>
          <a:p>
            <a:pPr marL="320040" indent="-320040">
              <a:lnSpc>
                <a:spcPct val="80000"/>
              </a:lnSpc>
              <a:spcBef>
                <a:spcPts val="600"/>
              </a:spcBef>
              <a:spcAft>
                <a:spcPts val="1200"/>
              </a:spcAft>
              <a:buClr>
                <a:schemeClr val="accent1">
                  <a:lumMod val="60000"/>
                  <a:lumOff val="40000"/>
                </a:schemeClr>
              </a:buClr>
              <a:buFont typeface="Wingdings" pitchFamily="2" charset="2"/>
              <a:buChar char="§"/>
              <a:defRPr/>
            </a:pPr>
            <a:r>
              <a:rPr lang="en-US" sz="4000" b="1" dirty="0" smtClean="0"/>
              <a:t>Mathematics</a:t>
            </a:r>
          </a:p>
          <a:p>
            <a:pPr marL="320040" indent="-320040">
              <a:lnSpc>
                <a:spcPct val="80000"/>
              </a:lnSpc>
              <a:spcBef>
                <a:spcPts val="600"/>
              </a:spcBef>
              <a:spcAft>
                <a:spcPts val="1200"/>
              </a:spcAft>
              <a:buClr>
                <a:schemeClr val="accent1">
                  <a:lumMod val="60000"/>
                  <a:lumOff val="40000"/>
                </a:schemeClr>
              </a:buClr>
              <a:buFont typeface="Wingdings" pitchFamily="2" charset="2"/>
              <a:buChar char="§"/>
              <a:defRPr/>
            </a:pPr>
            <a:endParaRPr lang="en-US" sz="4000" b="1" dirty="0" smtClean="0"/>
          </a:p>
          <a:p>
            <a:pPr marL="320040" indent="-320040">
              <a:lnSpc>
                <a:spcPct val="80000"/>
              </a:lnSpc>
              <a:spcBef>
                <a:spcPts val="600"/>
              </a:spcBef>
              <a:spcAft>
                <a:spcPts val="1200"/>
              </a:spcAft>
              <a:buClr>
                <a:schemeClr val="accent1">
                  <a:lumMod val="60000"/>
                  <a:lumOff val="40000"/>
                </a:schemeClr>
              </a:buClr>
              <a:buFont typeface="Wingdings" pitchFamily="2" charset="2"/>
              <a:buChar char="§"/>
              <a:defRPr/>
            </a:pPr>
            <a:r>
              <a:rPr lang="en-US" sz="4000" b="1" dirty="0" smtClean="0"/>
              <a:t>English language arts</a:t>
            </a:r>
          </a:p>
          <a:p>
            <a:endParaRPr lang="en-US" dirty="0"/>
          </a:p>
        </p:txBody>
      </p:sp>
      <p:sp>
        <p:nvSpPr>
          <p:cNvPr id="6" name="Text Placeholder 5"/>
          <p:cNvSpPr>
            <a:spLocks noGrp="1"/>
          </p:cNvSpPr>
          <p:nvPr>
            <p:ph type="body" idx="4294967295"/>
          </p:nvPr>
        </p:nvSpPr>
        <p:spPr>
          <a:xfrm>
            <a:off x="5103813" y="2057400"/>
            <a:ext cx="4040187" cy="533400"/>
          </a:xfrm>
          <a:solidFill>
            <a:schemeClr val="accent1">
              <a:lumMod val="40000"/>
              <a:lumOff val="60000"/>
            </a:schemeClr>
          </a:solidFill>
        </p:spPr>
        <p:txBody>
          <a:bodyPr/>
          <a:lstStyle/>
          <a:p>
            <a:pPr algn="ctr">
              <a:buNone/>
            </a:pPr>
            <a:r>
              <a:rPr lang="en-US" sz="2400" b="1" dirty="0" smtClean="0">
                <a:solidFill>
                  <a:srgbClr val="FF0000"/>
                </a:solidFill>
              </a:rPr>
              <a:t>Common Core</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800" smtClean="0"/>
              <a:t>Science </a:t>
            </a:r>
            <a:r>
              <a:rPr lang="en-US" sz="4800" dirty="0" smtClean="0"/>
              <a:t>and Social Studies Format</a:t>
            </a:r>
            <a:endParaRPr lang="en-US" sz="4800" dirty="0"/>
          </a:p>
        </p:txBody>
      </p:sp>
      <p:sp>
        <p:nvSpPr>
          <p:cNvPr id="28" name="Slide Number Placeholder 27"/>
          <p:cNvSpPr>
            <a:spLocks noGrp="1"/>
          </p:cNvSpPr>
          <p:nvPr>
            <p:ph type="sldNum" sz="quarter" idx="12"/>
          </p:nvPr>
        </p:nvSpPr>
        <p:spPr/>
        <p:txBody>
          <a:bodyPr/>
          <a:lstStyle/>
          <a:p>
            <a:pPr>
              <a:defRPr/>
            </a:pPr>
            <a:fld id="{CBA74CC7-4313-4702-A56E-4AB550658D02}" type="slidenum">
              <a:rPr lang="en-US" smtClean="0"/>
              <a:pPr>
                <a:defRPr/>
              </a:pPr>
              <a:t>12</a:t>
            </a:fld>
            <a:endParaRPr lang="en-US"/>
          </a:p>
        </p:txBody>
      </p:sp>
      <p:pic>
        <p:nvPicPr>
          <p:cNvPr id="56322" name="Picture 2"/>
          <p:cNvPicPr>
            <a:picLocks noChangeAspect="1" noChangeArrowheads="1"/>
          </p:cNvPicPr>
          <p:nvPr/>
        </p:nvPicPr>
        <p:blipFill>
          <a:blip r:embed="rId2" cstate="email"/>
          <a:srcRect/>
          <a:stretch>
            <a:fillRect/>
          </a:stretch>
        </p:blipFill>
        <p:spPr bwMode="auto">
          <a:xfrm>
            <a:off x="838200" y="1600200"/>
            <a:ext cx="7543800" cy="5105400"/>
          </a:xfrm>
          <a:prstGeom prst="rect">
            <a:avLst/>
          </a:prstGeom>
          <a:noFill/>
          <a:ln w="9525">
            <a:noFill/>
            <a:miter lim="800000"/>
            <a:headEnd/>
            <a:tailEnd/>
          </a:ln>
        </p:spPr>
      </p:pic>
      <p:sp>
        <p:nvSpPr>
          <p:cNvPr id="9" name="Rectangle 8"/>
          <p:cNvSpPr/>
          <p:nvPr/>
        </p:nvSpPr>
        <p:spPr bwMode="auto">
          <a:xfrm>
            <a:off x="1346200" y="2565400"/>
            <a:ext cx="3454400" cy="787400"/>
          </a:xfrm>
          <a:prstGeom prst="rect">
            <a:avLst/>
          </a:prstGeom>
          <a:solidFill>
            <a:schemeClr val="accent1">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1358900" y="3357880"/>
            <a:ext cx="2286000" cy="2052320"/>
          </a:xfrm>
          <a:prstGeom prst="rect">
            <a:avLst/>
          </a:prstGeom>
          <a:solidFill>
            <a:schemeClr val="accent1">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1346200" y="5283200"/>
            <a:ext cx="1384300" cy="1511300"/>
          </a:xfrm>
          <a:prstGeom prst="rect">
            <a:avLst/>
          </a:prstGeom>
          <a:solidFill>
            <a:schemeClr val="accent1">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914400" y="2590800"/>
            <a:ext cx="419100" cy="4343400"/>
          </a:xfrm>
          <a:prstGeom prst="rect">
            <a:avLst/>
          </a:prstGeom>
          <a:solidFill>
            <a:schemeClr val="accent4">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1333500" y="2749550"/>
            <a:ext cx="6957060" cy="603250"/>
          </a:xfrm>
          <a:prstGeom prst="rect">
            <a:avLst/>
          </a:prstGeom>
          <a:solidFill>
            <a:schemeClr val="accent2">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Rectangle 18"/>
          <p:cNvSpPr/>
          <p:nvPr/>
        </p:nvSpPr>
        <p:spPr bwMode="auto">
          <a:xfrm>
            <a:off x="1346200" y="3505200"/>
            <a:ext cx="6944360" cy="838200"/>
          </a:xfrm>
          <a:prstGeom prst="rect">
            <a:avLst/>
          </a:prstGeom>
          <a:solidFill>
            <a:schemeClr val="accent2">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1295400" y="4572000"/>
            <a:ext cx="6934200" cy="858520"/>
          </a:xfrm>
          <a:prstGeom prst="rect">
            <a:avLst/>
          </a:prstGeom>
          <a:solidFill>
            <a:schemeClr val="accent2">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1346200" y="5715000"/>
            <a:ext cx="6934200" cy="990600"/>
          </a:xfrm>
          <a:prstGeom prst="rect">
            <a:avLst/>
          </a:prstGeom>
          <a:solidFill>
            <a:schemeClr val="accent2">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838200" y="2133600"/>
            <a:ext cx="7416800" cy="419100"/>
          </a:xfrm>
          <a:prstGeom prst="rect">
            <a:avLst/>
          </a:prstGeom>
          <a:solidFill>
            <a:schemeClr val="tx1">
              <a:lumMod val="65000"/>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ectangle 21"/>
          <p:cNvSpPr/>
          <p:nvPr/>
        </p:nvSpPr>
        <p:spPr bwMode="auto">
          <a:xfrm>
            <a:off x="901700" y="1955800"/>
            <a:ext cx="3022600" cy="177800"/>
          </a:xfrm>
          <a:prstGeom prst="rect">
            <a:avLst/>
          </a:prstGeom>
          <a:solidFill>
            <a:schemeClr val="accent6">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901700" y="2578100"/>
            <a:ext cx="7391400" cy="165100"/>
          </a:xfrm>
          <a:prstGeom prst="rect">
            <a:avLst/>
          </a:prstGeom>
          <a:solidFill>
            <a:schemeClr val="accent3">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Rectangle 23"/>
          <p:cNvSpPr/>
          <p:nvPr/>
        </p:nvSpPr>
        <p:spPr bwMode="auto">
          <a:xfrm>
            <a:off x="901700" y="4406900"/>
            <a:ext cx="7391400" cy="165100"/>
          </a:xfrm>
          <a:prstGeom prst="rect">
            <a:avLst/>
          </a:prstGeom>
          <a:solidFill>
            <a:schemeClr val="accent3">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Rectangle 24"/>
          <p:cNvSpPr/>
          <p:nvPr/>
        </p:nvSpPr>
        <p:spPr bwMode="auto">
          <a:xfrm>
            <a:off x="901700" y="5486400"/>
            <a:ext cx="7391400" cy="228600"/>
          </a:xfrm>
          <a:prstGeom prst="rect">
            <a:avLst/>
          </a:prstGeom>
          <a:solidFill>
            <a:schemeClr val="accent3">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909320" y="3362960"/>
            <a:ext cx="7391400" cy="142240"/>
          </a:xfrm>
          <a:prstGeom prst="rect">
            <a:avLst/>
          </a:prstGeom>
          <a:solidFill>
            <a:schemeClr val="accent3">
              <a:alpha val="20000"/>
            </a:scheme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ular Callout 9"/>
          <p:cNvSpPr/>
          <p:nvPr/>
        </p:nvSpPr>
        <p:spPr bwMode="auto">
          <a:xfrm>
            <a:off x="152400" y="4495800"/>
            <a:ext cx="2209800" cy="838200"/>
          </a:xfrm>
          <a:prstGeom prst="wedgeRoundRectCallout">
            <a:avLst>
              <a:gd name="adj1" fmla="val -9339"/>
              <a:gd name="adj2" fmla="val -211742"/>
              <a:gd name="adj3" fmla="val 16667"/>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rPr>
              <a:t>Strands</a:t>
            </a:r>
          </a:p>
        </p:txBody>
      </p:sp>
      <p:sp>
        <p:nvSpPr>
          <p:cNvPr id="7" name="Rounded Rectangular Callout 6"/>
          <p:cNvSpPr/>
          <p:nvPr/>
        </p:nvSpPr>
        <p:spPr bwMode="auto">
          <a:xfrm>
            <a:off x="5994400" y="3568700"/>
            <a:ext cx="2082800" cy="698500"/>
          </a:xfrm>
          <a:prstGeom prst="wedgeRoundRectCallout">
            <a:avLst>
              <a:gd name="adj1" fmla="val -111190"/>
              <a:gd name="adj2" fmla="val -64330"/>
              <a:gd name="adj3" fmla="val 16667"/>
            </a:avLst>
          </a:prstGeom>
          <a:solidFill>
            <a:schemeClr val="accent3">
              <a:lumMod val="75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rPr>
              <a:t>Topics</a:t>
            </a:r>
          </a:p>
        </p:txBody>
      </p:sp>
      <p:sp>
        <p:nvSpPr>
          <p:cNvPr id="16" name="Rounded Rectangular Callout 15"/>
          <p:cNvSpPr/>
          <p:nvPr/>
        </p:nvSpPr>
        <p:spPr bwMode="auto">
          <a:xfrm>
            <a:off x="6553200" y="1143000"/>
            <a:ext cx="2514600" cy="990600"/>
          </a:xfrm>
          <a:prstGeom prst="wedgeRoundRectCallout">
            <a:avLst>
              <a:gd name="adj1" fmla="val -105508"/>
              <a:gd name="adj2" fmla="val 64097"/>
              <a:gd name="adj3" fmla="val 16667"/>
            </a:avLst>
          </a:prstGeom>
          <a:solidFill>
            <a:schemeClr val="accent4">
              <a:lumMod val="75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rPr>
              <a:t>Grade Descriptions</a:t>
            </a:r>
          </a:p>
        </p:txBody>
      </p:sp>
      <p:sp>
        <p:nvSpPr>
          <p:cNvPr id="5" name="Rounded Rectangular Callout 4"/>
          <p:cNvSpPr/>
          <p:nvPr/>
        </p:nvSpPr>
        <p:spPr bwMode="auto">
          <a:xfrm>
            <a:off x="6400800" y="5715000"/>
            <a:ext cx="2362200" cy="990600"/>
          </a:xfrm>
          <a:prstGeom prst="wedgeRoundRectCallout">
            <a:avLst>
              <a:gd name="adj1" fmla="val -98537"/>
              <a:gd name="adj2" fmla="val -134237"/>
              <a:gd name="adj3" fmla="val 16667"/>
            </a:avLst>
          </a:prstGeom>
          <a:solidFill>
            <a:schemeClr val="accent2">
              <a:lumMod val="75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rPr>
              <a:t>Content Statements</a:t>
            </a:r>
          </a:p>
        </p:txBody>
      </p:sp>
      <p:sp>
        <p:nvSpPr>
          <p:cNvPr id="8" name="Rounded Rectangular Callout 7"/>
          <p:cNvSpPr/>
          <p:nvPr/>
        </p:nvSpPr>
        <p:spPr bwMode="auto">
          <a:xfrm>
            <a:off x="2971800" y="5943600"/>
            <a:ext cx="2057400" cy="762000"/>
          </a:xfrm>
          <a:prstGeom prst="wedgeRoundRectCallout">
            <a:avLst>
              <a:gd name="adj1" fmla="val -39971"/>
              <a:gd name="adj2" fmla="val -314237"/>
              <a:gd name="adj3" fmla="val 16667"/>
            </a:avLst>
          </a:prstGeom>
          <a:solidFill>
            <a:schemeClr val="accent1">
              <a:lumMod val="7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rPr>
              <a:t>Skills</a:t>
            </a:r>
          </a:p>
        </p:txBody>
      </p:sp>
      <p:sp>
        <p:nvSpPr>
          <p:cNvPr id="6" name="Rounded Rectangular Callout 5"/>
          <p:cNvSpPr/>
          <p:nvPr/>
        </p:nvSpPr>
        <p:spPr bwMode="auto">
          <a:xfrm>
            <a:off x="304800" y="990600"/>
            <a:ext cx="1981200" cy="685800"/>
          </a:xfrm>
          <a:prstGeom prst="wedgeRoundRectCallout">
            <a:avLst>
              <a:gd name="adj1" fmla="val 55408"/>
              <a:gd name="adj2" fmla="val 91225"/>
              <a:gd name="adj3" fmla="val 16667"/>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rPr>
              <a:t>Themes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P spid="13" grpId="1" animBg="1"/>
      <p:bldP spid="15" grpId="0" animBg="1"/>
      <p:bldP spid="15" grpId="1" animBg="1"/>
      <p:bldP spid="18" grpId="0" animBg="1"/>
      <p:bldP spid="19" grpId="0" animBg="1"/>
      <p:bldP spid="20" grpId="0" animBg="1"/>
      <p:bldP spid="17"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10" grpId="0" animBg="1"/>
      <p:bldP spid="7" grpId="0" animBg="1"/>
      <p:bldP spid="16" grpId="0" animBg="1"/>
      <p:bldP spid="5" grpId="0" animBg="1"/>
      <p:bldP spid="8"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t>Sample Syllabus</a:t>
            </a:r>
            <a:endParaRPr lang="en-US" sz="4800" dirty="0"/>
          </a:p>
        </p:txBody>
      </p:sp>
      <p:sp>
        <p:nvSpPr>
          <p:cNvPr id="18" name="Slide Number Placeholder 17"/>
          <p:cNvSpPr>
            <a:spLocks noGrp="1"/>
          </p:cNvSpPr>
          <p:nvPr>
            <p:ph type="sldNum" sz="quarter" idx="12"/>
          </p:nvPr>
        </p:nvSpPr>
        <p:spPr/>
        <p:txBody>
          <a:bodyPr/>
          <a:lstStyle/>
          <a:p>
            <a:pPr>
              <a:defRPr/>
            </a:pPr>
            <a:fld id="{CBA74CC7-4313-4702-A56E-4AB550658D02}" type="slidenum">
              <a:rPr lang="en-US" smtClean="0"/>
              <a:pPr>
                <a:defRPr/>
              </a:pPr>
              <a:t>13</a:t>
            </a:fld>
            <a:endParaRPr lang="en-US"/>
          </a:p>
        </p:txBody>
      </p:sp>
      <p:pic>
        <p:nvPicPr>
          <p:cNvPr id="58370" name="Picture 2"/>
          <p:cNvPicPr>
            <a:picLocks noChangeAspect="1" noChangeArrowheads="1"/>
          </p:cNvPicPr>
          <p:nvPr/>
        </p:nvPicPr>
        <p:blipFill>
          <a:blip r:embed="rId2" cstate="email"/>
          <a:srcRect/>
          <a:stretch>
            <a:fillRect/>
          </a:stretch>
        </p:blipFill>
        <p:spPr bwMode="auto">
          <a:xfrm>
            <a:off x="2057400" y="1676400"/>
            <a:ext cx="4989407" cy="5029200"/>
          </a:xfrm>
          <a:prstGeom prst="rect">
            <a:avLst/>
          </a:prstGeom>
          <a:noFill/>
          <a:ln w="9525">
            <a:noFill/>
            <a:miter lim="800000"/>
            <a:headEnd/>
            <a:tailEnd/>
          </a:ln>
        </p:spPr>
      </p:pic>
      <p:sp>
        <p:nvSpPr>
          <p:cNvPr id="11" name="Rectangle 10"/>
          <p:cNvSpPr/>
          <p:nvPr/>
        </p:nvSpPr>
        <p:spPr bwMode="auto">
          <a:xfrm>
            <a:off x="2155601" y="3237117"/>
            <a:ext cx="4797857" cy="696814"/>
          </a:xfrm>
          <a:prstGeom prst="rect">
            <a:avLst/>
          </a:prstGeom>
          <a:solidFill>
            <a:schemeClr val="accent6">
              <a:alpha val="25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2147228" y="5037447"/>
            <a:ext cx="4797857" cy="946346"/>
          </a:xfrm>
          <a:prstGeom prst="rect">
            <a:avLst/>
          </a:prstGeom>
          <a:solidFill>
            <a:schemeClr val="accent4">
              <a:alpha val="25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2158951" y="6084149"/>
            <a:ext cx="4797857" cy="697651"/>
          </a:xfrm>
          <a:prstGeom prst="rect">
            <a:avLst/>
          </a:prstGeom>
          <a:solidFill>
            <a:schemeClr val="accent2">
              <a:alpha val="25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2140529" y="4005815"/>
            <a:ext cx="4797857" cy="922901"/>
          </a:xfrm>
          <a:prstGeom prst="rect">
            <a:avLst/>
          </a:prstGeom>
          <a:solidFill>
            <a:schemeClr val="accent2">
              <a:alpha val="25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ounded Rectangular Callout 4"/>
          <p:cNvSpPr/>
          <p:nvPr/>
        </p:nvSpPr>
        <p:spPr bwMode="auto">
          <a:xfrm>
            <a:off x="6477000" y="5334000"/>
            <a:ext cx="2362200" cy="990600"/>
          </a:xfrm>
          <a:prstGeom prst="wedgeRoundRectCallout">
            <a:avLst>
              <a:gd name="adj1" fmla="val -110042"/>
              <a:gd name="adj2" fmla="val 74737"/>
              <a:gd name="adj3" fmla="val 16667"/>
            </a:avLst>
          </a:prstGeom>
          <a:solidFill>
            <a:schemeClr val="accent2">
              <a:lumMod val="75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rPr>
              <a:t>Content Statements</a:t>
            </a:r>
          </a:p>
        </p:txBody>
      </p:sp>
      <p:sp>
        <p:nvSpPr>
          <p:cNvPr id="8" name="Rounded Rectangular Callout 7"/>
          <p:cNvSpPr/>
          <p:nvPr/>
        </p:nvSpPr>
        <p:spPr bwMode="auto">
          <a:xfrm>
            <a:off x="6172200" y="3581400"/>
            <a:ext cx="2057400" cy="762000"/>
          </a:xfrm>
          <a:prstGeom prst="wedgeRoundRectCallout">
            <a:avLst>
              <a:gd name="adj1" fmla="val -150465"/>
              <a:gd name="adj2" fmla="val -74237"/>
              <a:gd name="adj3" fmla="val 16667"/>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rPr>
              <a:t>Skills</a:t>
            </a:r>
          </a:p>
        </p:txBody>
      </p:sp>
      <p:sp>
        <p:nvSpPr>
          <p:cNvPr id="9" name="Rounded Rectangular Callout 8"/>
          <p:cNvSpPr/>
          <p:nvPr/>
        </p:nvSpPr>
        <p:spPr bwMode="auto">
          <a:xfrm>
            <a:off x="228600" y="4191000"/>
            <a:ext cx="2209800" cy="838200"/>
          </a:xfrm>
          <a:prstGeom prst="wedgeRoundRectCallout">
            <a:avLst>
              <a:gd name="adj1" fmla="val 94684"/>
              <a:gd name="adj2" fmla="val 80682"/>
              <a:gd name="adj3" fmla="val 16667"/>
            </a:avLst>
          </a:prstGeom>
          <a:solidFill>
            <a:schemeClr val="accent4">
              <a:lumMod val="75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rPr>
              <a:t>Topics</a:t>
            </a:r>
          </a:p>
        </p:txBody>
      </p:sp>
      <p:sp>
        <p:nvSpPr>
          <p:cNvPr id="15" name="Rectangle 14"/>
          <p:cNvSpPr/>
          <p:nvPr/>
        </p:nvSpPr>
        <p:spPr bwMode="auto">
          <a:xfrm>
            <a:off x="6794500" y="2463800"/>
            <a:ext cx="241300" cy="355600"/>
          </a:xfrm>
          <a:prstGeom prst="rect">
            <a:avLst/>
          </a:prstGeom>
          <a:solidFill>
            <a:schemeClr val="tx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2131695" y="1954529"/>
            <a:ext cx="4852035" cy="1108711"/>
          </a:xfrm>
          <a:prstGeom prst="rect">
            <a:avLst/>
          </a:prstGeom>
          <a:solidFill>
            <a:schemeClr val="accent5">
              <a:alpha val="25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ounded Rectangular Callout 6"/>
          <p:cNvSpPr/>
          <p:nvPr/>
        </p:nvSpPr>
        <p:spPr bwMode="auto">
          <a:xfrm>
            <a:off x="6007100" y="1955800"/>
            <a:ext cx="2819400" cy="1066800"/>
          </a:xfrm>
          <a:prstGeom prst="wedgeRoundRectCallout">
            <a:avLst>
              <a:gd name="adj1" fmla="val -126796"/>
              <a:gd name="adj2" fmla="val -20867"/>
              <a:gd name="adj3" fmla="val 16667"/>
            </a:avLst>
          </a:prstGeom>
          <a:solidFill>
            <a:schemeClr val="accent5">
              <a:lumMod val="5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rPr>
              <a:t>Theme/ Course Descriptions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4" grpId="0" animBg="1"/>
      <p:bldP spid="5" grpId="0" animBg="1"/>
      <p:bldP spid="8" grpId="0" animBg="1"/>
      <p:bldP spid="9" grpId="0" animBg="1"/>
      <p:bldP spid="16" grpId="0" animBg="1"/>
      <p:bldP spid="16"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t>Ohio Science Standards</a:t>
            </a:r>
            <a:endParaRPr lang="en-US" sz="4800" dirty="0"/>
          </a:p>
        </p:txBody>
      </p:sp>
      <p:sp>
        <p:nvSpPr>
          <p:cNvPr id="3" name="Content Placeholder 2"/>
          <p:cNvSpPr>
            <a:spLocks noGrp="1"/>
          </p:cNvSpPr>
          <p:nvPr>
            <p:ph idx="1"/>
          </p:nvPr>
        </p:nvSpPr>
        <p:spPr/>
        <p:txBody>
          <a:bodyPr>
            <a:normAutofit lnSpcReduction="10000"/>
          </a:bodyPr>
          <a:lstStyle/>
          <a:p>
            <a:pPr marL="320040" indent="-320040">
              <a:lnSpc>
                <a:spcPct val="110000"/>
              </a:lnSpc>
              <a:buFont typeface="Wingdings 2"/>
              <a:buChar char=""/>
              <a:defRPr/>
            </a:pPr>
            <a:r>
              <a:rPr lang="en-US" sz="4000" dirty="0" smtClean="0">
                <a:solidFill>
                  <a:srgbClr val="FFFF00"/>
                </a:solidFill>
              </a:rPr>
              <a:t>Strands:</a:t>
            </a:r>
          </a:p>
          <a:p>
            <a:pPr marL="630936" lvl="1" indent="-274320" eaLnBrk="1" fontAlgn="auto" hangingPunct="1">
              <a:spcAft>
                <a:spcPts val="0"/>
              </a:spcAft>
              <a:buFont typeface="Wingdings 2"/>
              <a:buChar char=""/>
              <a:defRPr/>
            </a:pPr>
            <a:r>
              <a:rPr lang="en-US" sz="3200" dirty="0" smtClean="0"/>
              <a:t>Earth and space science</a:t>
            </a:r>
          </a:p>
          <a:p>
            <a:pPr marL="630936" lvl="1" indent="-274320" eaLnBrk="1" fontAlgn="auto" hangingPunct="1">
              <a:spcAft>
                <a:spcPts val="0"/>
              </a:spcAft>
              <a:buFont typeface="Wingdings 2"/>
              <a:buChar char=""/>
              <a:defRPr/>
            </a:pPr>
            <a:r>
              <a:rPr lang="en-US" sz="3200" dirty="0" smtClean="0"/>
              <a:t>Physical science</a:t>
            </a:r>
          </a:p>
          <a:p>
            <a:pPr marL="630936" lvl="1" indent="-274320" eaLnBrk="1" fontAlgn="auto" hangingPunct="1">
              <a:spcAft>
                <a:spcPts val="0"/>
              </a:spcAft>
              <a:buFont typeface="Wingdings 2"/>
              <a:buChar char=""/>
              <a:defRPr/>
            </a:pPr>
            <a:r>
              <a:rPr lang="en-US" sz="3200" dirty="0" smtClean="0"/>
              <a:t>Life science</a:t>
            </a:r>
          </a:p>
          <a:p>
            <a:pPr marL="630936" lvl="1" indent="-274320" eaLnBrk="1" fontAlgn="auto" hangingPunct="1">
              <a:spcAft>
                <a:spcPts val="0"/>
              </a:spcAft>
              <a:buFont typeface="Wingdings 2"/>
              <a:buChar char=""/>
              <a:defRPr/>
            </a:pPr>
            <a:endParaRPr lang="en-US" sz="1800" dirty="0" smtClean="0"/>
          </a:p>
          <a:p>
            <a:pPr marL="320040" indent="-320040" eaLnBrk="1" fontAlgn="auto" hangingPunct="1">
              <a:spcAft>
                <a:spcPts val="0"/>
              </a:spcAft>
              <a:buFont typeface="Wingdings 2"/>
              <a:buChar char=""/>
              <a:defRPr/>
            </a:pPr>
            <a:r>
              <a:rPr lang="en-US" sz="4000" dirty="0" smtClean="0">
                <a:solidFill>
                  <a:srgbClr val="FFFF00"/>
                </a:solidFill>
              </a:rPr>
              <a:t>Skills:</a:t>
            </a:r>
          </a:p>
          <a:p>
            <a:pPr marL="630936" lvl="1" indent="-274320" eaLnBrk="1" fontAlgn="auto" hangingPunct="1">
              <a:spcAft>
                <a:spcPts val="0"/>
              </a:spcAft>
              <a:buFont typeface="Wingdings 2"/>
              <a:buChar char=""/>
              <a:defRPr/>
            </a:pPr>
            <a:r>
              <a:rPr lang="en-US" sz="3600" dirty="0" smtClean="0"/>
              <a:t>Science inquiry</a:t>
            </a:r>
          </a:p>
          <a:p>
            <a:pPr marL="630936" lvl="1" indent="-274320" eaLnBrk="1" fontAlgn="auto" hangingPunct="1">
              <a:spcAft>
                <a:spcPts val="0"/>
              </a:spcAft>
              <a:buFont typeface="Wingdings 2"/>
              <a:buChar char=""/>
              <a:defRPr/>
            </a:pPr>
            <a:r>
              <a:rPr lang="en-US" sz="3600" dirty="0" smtClean="0"/>
              <a:t>Applications</a:t>
            </a: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14</a:t>
            </a:fld>
            <a:endParaRPr lang="en-US"/>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800" dirty="0" smtClean="0"/>
              <a:t>Ohio Social Studies Standards</a:t>
            </a:r>
            <a:endParaRPr lang="en-US" sz="4800" dirty="0"/>
          </a:p>
        </p:txBody>
      </p:sp>
      <p:sp>
        <p:nvSpPr>
          <p:cNvPr id="47106" name="Content Placeholder 2"/>
          <p:cNvSpPr>
            <a:spLocks noGrp="1"/>
          </p:cNvSpPr>
          <p:nvPr>
            <p:ph idx="1"/>
          </p:nvPr>
        </p:nvSpPr>
        <p:spPr/>
        <p:txBody>
          <a:bodyPr>
            <a:normAutofit/>
          </a:bodyPr>
          <a:lstStyle/>
          <a:p>
            <a:pPr marL="320040" indent="-320040">
              <a:lnSpc>
                <a:spcPct val="110000"/>
              </a:lnSpc>
              <a:buFont typeface="Wingdings 2"/>
              <a:buChar char=""/>
              <a:defRPr/>
            </a:pPr>
            <a:r>
              <a:rPr lang="en-US" sz="4000" dirty="0" smtClean="0">
                <a:solidFill>
                  <a:srgbClr val="FF0000"/>
                </a:solidFill>
              </a:rPr>
              <a:t>Strands:</a:t>
            </a:r>
          </a:p>
          <a:p>
            <a:pPr marL="630936" lvl="1" indent="-274320">
              <a:lnSpc>
                <a:spcPct val="90000"/>
              </a:lnSpc>
              <a:buClr>
                <a:schemeClr val="tx1"/>
              </a:buClr>
              <a:buFont typeface="Wingdings 2"/>
              <a:buChar char=""/>
              <a:defRPr/>
            </a:pPr>
            <a:r>
              <a:rPr lang="en-US" sz="3000" dirty="0" smtClean="0"/>
              <a:t>History</a:t>
            </a:r>
          </a:p>
          <a:p>
            <a:pPr marL="630936" lvl="1" indent="-274320">
              <a:lnSpc>
                <a:spcPct val="90000"/>
              </a:lnSpc>
              <a:buClr>
                <a:schemeClr val="tx1"/>
              </a:buClr>
              <a:buFont typeface="Wingdings 2"/>
              <a:buChar char=""/>
              <a:defRPr/>
            </a:pPr>
            <a:r>
              <a:rPr lang="en-US" sz="3000" dirty="0" smtClean="0"/>
              <a:t>Geography</a:t>
            </a:r>
          </a:p>
          <a:p>
            <a:pPr marL="320040" indent="-320040">
              <a:lnSpc>
                <a:spcPct val="120000"/>
              </a:lnSpc>
              <a:buFont typeface="Wingdings 2"/>
              <a:buChar char=""/>
              <a:defRPr/>
            </a:pPr>
            <a:r>
              <a:rPr lang="en-US" sz="4000" dirty="0" smtClean="0">
                <a:solidFill>
                  <a:srgbClr val="FF0000"/>
                </a:solidFill>
              </a:rPr>
              <a:t>Skills:</a:t>
            </a:r>
          </a:p>
          <a:p>
            <a:pPr marL="630936" lvl="1" indent="-274320">
              <a:lnSpc>
                <a:spcPct val="90000"/>
              </a:lnSpc>
              <a:buClr>
                <a:schemeClr val="tx1"/>
              </a:buClr>
              <a:buFont typeface="Wingdings 2"/>
              <a:buChar char=""/>
              <a:defRPr/>
            </a:pPr>
            <a:r>
              <a:rPr lang="en-US" sz="3000" dirty="0" smtClean="0"/>
              <a:t>Historical thinking</a:t>
            </a:r>
          </a:p>
          <a:p>
            <a:pPr marL="630936" lvl="1" indent="-274320">
              <a:lnSpc>
                <a:spcPct val="90000"/>
              </a:lnSpc>
              <a:buClr>
                <a:schemeClr val="tx1"/>
              </a:buClr>
              <a:buFont typeface="Wingdings 2"/>
              <a:buChar char=""/>
              <a:defRPr/>
            </a:pPr>
            <a:r>
              <a:rPr lang="en-US" sz="3000" dirty="0" smtClean="0"/>
              <a:t>Spatial thinking</a:t>
            </a:r>
          </a:p>
          <a:p>
            <a:pPr marL="630936" lvl="1" indent="-274320">
              <a:lnSpc>
                <a:spcPct val="90000"/>
              </a:lnSpc>
              <a:buClr>
                <a:schemeClr val="tx1"/>
              </a:buClr>
              <a:buFont typeface="Wingdings 2"/>
              <a:buChar char=""/>
              <a:defRPr/>
            </a:pPr>
            <a:r>
              <a:rPr lang="en-US" sz="3000" dirty="0" smtClean="0"/>
              <a:t>Civic participation </a:t>
            </a:r>
          </a:p>
        </p:txBody>
      </p:sp>
      <p:sp>
        <p:nvSpPr>
          <p:cNvPr id="6" name="Slide Number Placeholder 5"/>
          <p:cNvSpPr>
            <a:spLocks noGrp="1"/>
          </p:cNvSpPr>
          <p:nvPr>
            <p:ph type="sldNum" sz="quarter" idx="12"/>
          </p:nvPr>
        </p:nvSpPr>
        <p:spPr/>
        <p:txBody>
          <a:bodyPr/>
          <a:lstStyle/>
          <a:p>
            <a:pPr>
              <a:defRPr/>
            </a:pPr>
            <a:fld id="{CBA74CC7-4313-4702-A56E-4AB550658D02}" type="slidenum">
              <a:rPr lang="en-US" smtClean="0"/>
              <a:pPr>
                <a:defRPr/>
              </a:pPr>
              <a:t>15</a:t>
            </a:fld>
            <a:endParaRPr lang="en-US"/>
          </a:p>
        </p:txBody>
      </p:sp>
      <p:sp>
        <p:nvSpPr>
          <p:cNvPr id="4" name="Rectangle 3"/>
          <p:cNvSpPr/>
          <p:nvPr/>
        </p:nvSpPr>
        <p:spPr>
          <a:xfrm>
            <a:off x="4070556" y="2413337"/>
            <a:ext cx="4572000" cy="1015663"/>
          </a:xfrm>
          <a:prstGeom prst="rect">
            <a:avLst/>
          </a:prstGeom>
        </p:spPr>
        <p:txBody>
          <a:bodyPr>
            <a:spAutoFit/>
          </a:bodyPr>
          <a:lstStyle/>
          <a:p>
            <a:pPr marL="630936" lvl="1" indent="-274320">
              <a:lnSpc>
                <a:spcPct val="90000"/>
              </a:lnSpc>
              <a:spcBef>
                <a:spcPct val="20000"/>
              </a:spcBef>
              <a:buClr>
                <a:schemeClr val="tx1"/>
              </a:buClr>
              <a:buSzPct val="100000"/>
              <a:buFont typeface="Wingdings 2" pitchFamily="18" charset="2"/>
              <a:buChar char=""/>
              <a:defRPr/>
            </a:pPr>
            <a:r>
              <a:rPr lang="en-US" sz="3000" dirty="0" smtClean="0">
                <a:effectLst>
                  <a:outerShdw blurRad="50800" dist="50800" dir="2700000" algn="tl" rotWithShape="0">
                    <a:srgbClr val="000000">
                      <a:alpha val="43137"/>
                    </a:srgbClr>
                  </a:outerShdw>
                </a:effectLst>
              </a:rPr>
              <a:t>Government </a:t>
            </a:r>
          </a:p>
          <a:p>
            <a:pPr marL="630936" lvl="1" indent="-274320">
              <a:lnSpc>
                <a:spcPct val="90000"/>
              </a:lnSpc>
              <a:spcBef>
                <a:spcPct val="20000"/>
              </a:spcBef>
              <a:buClr>
                <a:schemeClr val="tx1"/>
              </a:buClr>
              <a:buSzPct val="100000"/>
              <a:buFont typeface="Wingdings 2" pitchFamily="18" charset="2"/>
              <a:buChar char=""/>
              <a:defRPr/>
            </a:pPr>
            <a:r>
              <a:rPr lang="en-US" sz="3000" dirty="0" smtClean="0">
                <a:effectLst>
                  <a:outerShdw blurRad="50800" dist="50800" dir="2700000" algn="tl" rotWithShape="0">
                    <a:srgbClr val="000000">
                      <a:alpha val="43137"/>
                    </a:srgbClr>
                  </a:outerShdw>
                </a:effectLst>
              </a:rPr>
              <a:t>Economics</a:t>
            </a:r>
          </a:p>
        </p:txBody>
      </p:sp>
      <p:sp>
        <p:nvSpPr>
          <p:cNvPr id="5" name="Rectangle 4"/>
          <p:cNvSpPr/>
          <p:nvPr/>
        </p:nvSpPr>
        <p:spPr>
          <a:xfrm>
            <a:off x="4038600" y="4377247"/>
            <a:ext cx="4267200" cy="1431161"/>
          </a:xfrm>
          <a:prstGeom prst="rect">
            <a:avLst/>
          </a:prstGeom>
        </p:spPr>
        <p:txBody>
          <a:bodyPr>
            <a:spAutoFit/>
          </a:bodyPr>
          <a:lstStyle/>
          <a:p>
            <a:pPr marL="630936" lvl="1" indent="-274320">
              <a:lnSpc>
                <a:spcPct val="90000"/>
              </a:lnSpc>
              <a:spcBef>
                <a:spcPct val="20000"/>
              </a:spcBef>
              <a:buClr>
                <a:schemeClr val="tx1"/>
              </a:buClr>
              <a:buSzPct val="100000"/>
              <a:buFont typeface="Wingdings 2"/>
              <a:buChar char=""/>
              <a:defRPr/>
            </a:pPr>
            <a:r>
              <a:rPr lang="en-US" sz="3000" dirty="0">
                <a:effectLst>
                  <a:outerShdw blurRad="50800" dist="50800" dir="2700000" algn="tl" rotWithShape="0">
                    <a:srgbClr val="000000">
                      <a:alpha val="43137"/>
                    </a:srgbClr>
                  </a:outerShdw>
                </a:effectLst>
              </a:rPr>
              <a:t>Economic decision making</a:t>
            </a:r>
          </a:p>
          <a:p>
            <a:pPr marL="630936" lvl="1" indent="-274320">
              <a:lnSpc>
                <a:spcPct val="90000"/>
              </a:lnSpc>
              <a:spcBef>
                <a:spcPct val="20000"/>
              </a:spcBef>
              <a:buClr>
                <a:schemeClr val="tx1"/>
              </a:buClr>
              <a:buSzPct val="100000"/>
              <a:buFont typeface="Wingdings 2"/>
              <a:buChar char=""/>
              <a:defRPr/>
            </a:pPr>
            <a:r>
              <a:rPr lang="en-US" sz="3000" dirty="0">
                <a:effectLst>
                  <a:outerShdw blurRad="50800" dist="50800" dir="2700000" algn="tl" rotWithShape="0">
                    <a:srgbClr val="000000">
                      <a:alpha val="43137"/>
                    </a:srgbClr>
                  </a:outerShdw>
                </a:effectLst>
              </a:rPr>
              <a:t>Financial </a:t>
            </a:r>
            <a:r>
              <a:rPr lang="en-US" sz="3000" dirty="0" smtClean="0">
                <a:effectLst>
                  <a:outerShdw blurRad="50800" dist="50800" dir="2700000" algn="tl" rotWithShape="0">
                    <a:srgbClr val="000000">
                      <a:alpha val="43137"/>
                    </a:srgbClr>
                  </a:outerShdw>
                </a:effectLst>
              </a:rPr>
              <a:t>literacy</a:t>
            </a:r>
            <a:endParaRPr lang="en-US" sz="3000" dirty="0">
              <a:effectLst>
                <a:outerShdw blurRad="50800" dist="50800" dir="2700000" algn="tl" rotWithShape="0">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320040" indent="-320040" eaLnBrk="1" fontAlgn="auto" hangingPunct="1">
              <a:spcAft>
                <a:spcPts val="0"/>
              </a:spcAft>
              <a:buFont typeface="Wingdings 2" pitchFamily="18" charset="2"/>
              <a:buNone/>
              <a:defRPr/>
            </a:pPr>
            <a:r>
              <a:rPr lang="en-US" b="1" i="1" dirty="0" smtClean="0"/>
              <a:t>Describes the work of mathematically proficient students:</a:t>
            </a:r>
          </a:p>
          <a:p>
            <a:pPr marL="320040" indent="-320040" fontAlgn="auto">
              <a:lnSpc>
                <a:spcPct val="130000"/>
              </a:lnSpc>
              <a:spcAft>
                <a:spcPts val="600"/>
              </a:spcAft>
              <a:buClr>
                <a:schemeClr val="accent1">
                  <a:lumMod val="60000"/>
                  <a:lumOff val="40000"/>
                </a:schemeClr>
              </a:buClr>
              <a:buFont typeface="Wingdings 2"/>
              <a:buChar char=""/>
              <a:defRPr/>
            </a:pPr>
            <a:r>
              <a:rPr lang="en-US" sz="4300" dirty="0" smtClean="0">
                <a:solidFill>
                  <a:schemeClr val="accent1">
                    <a:lumMod val="60000"/>
                    <a:lumOff val="40000"/>
                  </a:schemeClr>
                </a:solidFill>
              </a:rPr>
              <a:t>Descriptions of Mathematical Practice</a:t>
            </a:r>
          </a:p>
          <a:p>
            <a:pPr lvl="1" eaLnBrk="1" hangingPunct="1">
              <a:buFont typeface="Wingdings 2" pitchFamily="18" charset="2"/>
              <a:buNone/>
              <a:defRPr/>
            </a:pPr>
            <a:r>
              <a:rPr lang="en-US" sz="3300" dirty="0" smtClean="0"/>
              <a:t>Examples: reasoning, problem-solving</a:t>
            </a:r>
            <a:endParaRPr lang="en-US" dirty="0" smtClean="0"/>
          </a:p>
          <a:p>
            <a:pPr marL="320040" indent="-320040">
              <a:lnSpc>
                <a:spcPct val="130000"/>
              </a:lnSpc>
              <a:spcAft>
                <a:spcPts val="600"/>
              </a:spcAft>
              <a:buClr>
                <a:schemeClr val="accent1">
                  <a:lumMod val="60000"/>
                  <a:lumOff val="40000"/>
                </a:schemeClr>
              </a:buClr>
              <a:buFont typeface="Wingdings 2"/>
              <a:buChar char=""/>
              <a:defRPr/>
            </a:pPr>
            <a:r>
              <a:rPr lang="en-US" sz="4400" dirty="0" smtClean="0">
                <a:solidFill>
                  <a:schemeClr val="accent1">
                    <a:lumMod val="60000"/>
                    <a:lumOff val="40000"/>
                  </a:schemeClr>
                </a:solidFill>
              </a:rPr>
              <a:t>Standards Include:</a:t>
            </a:r>
          </a:p>
          <a:p>
            <a:pPr marL="630936" lvl="1" indent="-274320" eaLnBrk="1" fontAlgn="auto" hangingPunct="1">
              <a:spcBef>
                <a:spcPts val="1200"/>
              </a:spcBef>
              <a:spcAft>
                <a:spcPts val="600"/>
              </a:spcAft>
              <a:buClr>
                <a:schemeClr val="tx1"/>
              </a:buClr>
              <a:buFont typeface="Wingdings 2"/>
              <a:buChar char=""/>
              <a:defRPr/>
            </a:pPr>
            <a:r>
              <a:rPr lang="en-US" sz="3300" b="1" dirty="0" smtClean="0"/>
              <a:t>Concepts</a:t>
            </a:r>
            <a:endParaRPr lang="en-US" sz="3300" dirty="0" smtClean="0"/>
          </a:p>
          <a:p>
            <a:pPr marL="630936" lvl="1" indent="-274320" eaLnBrk="1" fontAlgn="auto" hangingPunct="1">
              <a:spcBef>
                <a:spcPts val="1200"/>
              </a:spcBef>
              <a:spcAft>
                <a:spcPts val="600"/>
              </a:spcAft>
              <a:buClr>
                <a:schemeClr val="tx1"/>
              </a:buClr>
              <a:buFont typeface="Wingdings 2"/>
              <a:buChar char=""/>
              <a:defRPr/>
            </a:pPr>
            <a:r>
              <a:rPr lang="en-US" sz="3300" b="1" dirty="0" smtClean="0"/>
              <a:t>Skills</a:t>
            </a:r>
            <a:endParaRPr lang="en-US" sz="3300" dirty="0"/>
          </a:p>
        </p:txBody>
      </p:sp>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solidFill>
                  <a:srgbClr val="FF0000"/>
                </a:solidFill>
                <a:effectLst/>
              </a:rPr>
              <a:t>Mathematics Common Core</a:t>
            </a:r>
            <a:endParaRPr lang="en-US" sz="4400" dirty="0">
              <a:solidFill>
                <a:srgbClr val="FF0000"/>
              </a:solidFill>
              <a:effectLst/>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16</a:t>
            </a:fld>
            <a:endParaRPr lang="en-US"/>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20040" indent="-320040">
              <a:spcBef>
                <a:spcPts val="0"/>
              </a:spcBef>
              <a:spcAft>
                <a:spcPts val="600"/>
              </a:spcAft>
              <a:buClr>
                <a:schemeClr val="accent1">
                  <a:lumMod val="60000"/>
                  <a:lumOff val="40000"/>
                </a:schemeClr>
              </a:buClr>
              <a:buFont typeface="Wingdings 2"/>
              <a:buChar char=""/>
              <a:defRPr/>
            </a:pPr>
            <a:r>
              <a:rPr lang="en-US" dirty="0" smtClean="0">
                <a:solidFill>
                  <a:schemeClr val="accent1">
                    <a:lumMod val="60000"/>
                    <a:lumOff val="40000"/>
                  </a:schemeClr>
                </a:solidFill>
              </a:rPr>
              <a:t>English Language Arts</a:t>
            </a:r>
          </a:p>
          <a:p>
            <a:pPr marL="630936" lvl="1" indent="-274320" fontAlgn="auto">
              <a:spcBef>
                <a:spcPts val="600"/>
              </a:spcBef>
              <a:spcAft>
                <a:spcPts val="0"/>
              </a:spcAft>
              <a:buClr>
                <a:schemeClr val="tx1"/>
              </a:buClr>
              <a:buSzPct val="100000"/>
              <a:buFont typeface="Wingdings 2" pitchFamily="18" charset="2"/>
              <a:buChar char="­"/>
              <a:defRPr/>
            </a:pPr>
            <a:r>
              <a:rPr lang="en-US" dirty="0" smtClean="0"/>
              <a:t>Reading </a:t>
            </a:r>
          </a:p>
          <a:p>
            <a:pPr marL="630936" lvl="1" indent="-274320" fontAlgn="auto">
              <a:spcBef>
                <a:spcPts val="600"/>
              </a:spcBef>
              <a:spcAft>
                <a:spcPts val="0"/>
              </a:spcAft>
              <a:buClr>
                <a:schemeClr val="tx1"/>
              </a:buClr>
              <a:buSzPct val="100000"/>
              <a:buFont typeface="Wingdings 2" pitchFamily="18" charset="2"/>
              <a:buChar char="­"/>
              <a:defRPr/>
            </a:pPr>
            <a:r>
              <a:rPr lang="en-US" dirty="0" smtClean="0"/>
              <a:t>Writing </a:t>
            </a:r>
          </a:p>
          <a:p>
            <a:pPr marL="320040" indent="-320040" fontAlgn="auto">
              <a:spcBef>
                <a:spcPts val="0"/>
              </a:spcBef>
              <a:spcAft>
                <a:spcPts val="600"/>
              </a:spcAft>
              <a:buClr>
                <a:schemeClr val="accent1">
                  <a:lumMod val="60000"/>
                  <a:lumOff val="40000"/>
                </a:schemeClr>
              </a:buClr>
              <a:buFont typeface="Wingdings 2"/>
              <a:buChar char=""/>
              <a:defRPr/>
            </a:pPr>
            <a:r>
              <a:rPr lang="en-US" dirty="0" smtClean="0">
                <a:solidFill>
                  <a:schemeClr val="accent1">
                    <a:lumMod val="60000"/>
                    <a:lumOff val="40000"/>
                  </a:schemeClr>
                </a:solidFill>
              </a:rPr>
              <a:t>Standards Include:</a:t>
            </a:r>
          </a:p>
          <a:p>
            <a:pPr marL="630936" lvl="1" indent="-274320">
              <a:spcBef>
                <a:spcPts val="600"/>
              </a:spcBef>
              <a:buClr>
                <a:schemeClr val="tx1"/>
              </a:buClr>
              <a:buSzPct val="100000"/>
              <a:buFont typeface="Wingdings 2" pitchFamily="18" charset="2"/>
              <a:buChar char="­"/>
              <a:defRPr/>
            </a:pPr>
            <a:r>
              <a:rPr lang="en-US" dirty="0" smtClean="0"/>
              <a:t>Knowledge and skills leading to college and career readiness  </a:t>
            </a:r>
          </a:p>
          <a:p>
            <a:pPr marL="630936" lvl="1" indent="-274320">
              <a:spcBef>
                <a:spcPts val="600"/>
              </a:spcBef>
              <a:buClr>
                <a:schemeClr val="tx1"/>
              </a:buClr>
              <a:buSzPct val="100000"/>
              <a:buFont typeface="Wingdings 2" pitchFamily="18" charset="2"/>
              <a:buChar char="­"/>
              <a:defRPr/>
            </a:pPr>
            <a:r>
              <a:rPr lang="en-US" dirty="0" smtClean="0"/>
              <a:t>Progressions of learning across the grades</a:t>
            </a:r>
          </a:p>
          <a:p>
            <a:pPr marL="320040" indent="-320040">
              <a:spcBef>
                <a:spcPts val="0"/>
              </a:spcBef>
              <a:spcAft>
                <a:spcPts val="600"/>
              </a:spcAft>
              <a:buClr>
                <a:schemeClr val="accent1">
                  <a:lumMod val="60000"/>
                  <a:lumOff val="40000"/>
                </a:schemeClr>
              </a:buClr>
              <a:buFont typeface="Wingdings 2"/>
              <a:buChar char=""/>
              <a:defRPr/>
            </a:pPr>
            <a:r>
              <a:rPr lang="en-US" dirty="0" smtClean="0">
                <a:solidFill>
                  <a:schemeClr val="accent1">
                    <a:lumMod val="60000"/>
                    <a:lumOff val="40000"/>
                  </a:schemeClr>
                </a:solidFill>
              </a:rPr>
              <a:t>Literacy Standards for History/Social Studies, Science and Technical Subjects</a:t>
            </a:r>
            <a:endParaRPr lang="en-US" dirty="0">
              <a:solidFill>
                <a:schemeClr val="accent1">
                  <a:lumMod val="60000"/>
                  <a:lumOff val="40000"/>
                </a:schemeClr>
              </a:solidFill>
            </a:endParaRPr>
          </a:p>
        </p:txBody>
      </p:sp>
      <p:sp>
        <p:nvSpPr>
          <p:cNvPr id="2" name="Title 1"/>
          <p:cNvSpPr>
            <a:spLocks noGrp="1"/>
          </p:cNvSpPr>
          <p:nvPr>
            <p:ph type="title"/>
          </p:nvPr>
        </p:nvSpPr>
        <p:spPr/>
        <p:txBody>
          <a:bodyPr>
            <a:normAutofit/>
          </a:bodyPr>
          <a:lstStyle/>
          <a:p>
            <a:pPr eaLnBrk="1" fontAlgn="auto" hangingPunct="1">
              <a:spcAft>
                <a:spcPts val="0"/>
              </a:spcAft>
              <a:defRPr/>
            </a:pPr>
            <a:r>
              <a:rPr lang="en-US" sz="4400" dirty="0" smtClean="0">
                <a:effectLst/>
              </a:rPr>
              <a:t>English Common Core</a:t>
            </a:r>
            <a:endParaRPr lang="en-US" sz="4400" dirty="0">
              <a:effectLst/>
            </a:endParaRPr>
          </a:p>
        </p:txBody>
      </p:sp>
      <p:sp>
        <p:nvSpPr>
          <p:cNvPr id="6" name="Slide Number Placeholder 5"/>
          <p:cNvSpPr>
            <a:spLocks noGrp="1"/>
          </p:cNvSpPr>
          <p:nvPr>
            <p:ph type="sldNum" sz="quarter" idx="12"/>
          </p:nvPr>
        </p:nvSpPr>
        <p:spPr/>
        <p:txBody>
          <a:bodyPr/>
          <a:lstStyle/>
          <a:p>
            <a:pPr>
              <a:defRPr/>
            </a:pPr>
            <a:fld id="{CBA74CC7-4313-4702-A56E-4AB550658D02}" type="slidenum">
              <a:rPr lang="en-US" smtClean="0"/>
              <a:pPr>
                <a:defRPr/>
              </a:pPr>
              <a:t>17</a:t>
            </a:fld>
            <a:endParaRPr lang="en-US"/>
          </a:p>
        </p:txBody>
      </p:sp>
      <p:sp>
        <p:nvSpPr>
          <p:cNvPr id="5" name="TextBox 4"/>
          <p:cNvSpPr txBox="1"/>
          <p:nvPr/>
        </p:nvSpPr>
        <p:spPr>
          <a:xfrm>
            <a:off x="3048000" y="2209800"/>
            <a:ext cx="4267200" cy="1371600"/>
          </a:xfrm>
          <a:prstGeom prst="rect">
            <a:avLst/>
          </a:prstGeom>
        </p:spPr>
        <p:txBody>
          <a:bodyPr vert="horz" wrap="square" lIns="91440" tIns="45720" rIns="91440" bIns="45720" rtlCol="0" anchor="ctr">
            <a:normAutofit/>
          </a:bodyPr>
          <a:lstStyle/>
          <a:p>
            <a:pPr marL="630936" lvl="1" indent="-274320">
              <a:spcBef>
                <a:spcPts val="600"/>
              </a:spcBef>
              <a:buClr>
                <a:schemeClr val="tx1"/>
              </a:buClr>
              <a:buSzPct val="100000"/>
              <a:buFont typeface="Wingdings 2" pitchFamily="18" charset="2"/>
              <a:buChar char="­"/>
              <a:defRPr/>
            </a:pPr>
            <a:r>
              <a:rPr lang="en-US" sz="2400" dirty="0" smtClean="0">
                <a:effectLst>
                  <a:outerShdw blurRad="50800" dist="50800" dir="2700000" algn="tl" rotWithShape="0">
                    <a:srgbClr val="000000">
                      <a:alpha val="43137"/>
                    </a:srgbClr>
                  </a:outerShdw>
                </a:effectLst>
              </a:rPr>
              <a:t>Speaking and Listening</a:t>
            </a:r>
          </a:p>
          <a:p>
            <a:pPr marL="630936" lvl="1" indent="-274320">
              <a:spcBef>
                <a:spcPts val="600"/>
              </a:spcBef>
              <a:buClr>
                <a:schemeClr val="tx1"/>
              </a:buClr>
              <a:buSzPct val="100000"/>
              <a:buFont typeface="Wingdings 2" pitchFamily="18" charset="2"/>
              <a:buChar char="­"/>
              <a:defRPr/>
            </a:pPr>
            <a:r>
              <a:rPr lang="en-US" sz="2400" dirty="0" smtClean="0">
                <a:effectLst>
                  <a:outerShdw blurRad="50800" dist="50800" dir="2700000" algn="tl" rotWithShape="0">
                    <a:srgbClr val="000000">
                      <a:alpha val="43137"/>
                    </a:srgbClr>
                  </a:outerShdw>
                </a:effectLst>
              </a:rPr>
              <a:t>Language</a:t>
            </a:r>
          </a:p>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eaLnBrk="1" fontAlgn="auto" hangingPunct="1">
              <a:spcAft>
                <a:spcPts val="0"/>
              </a:spcAft>
              <a:defRPr/>
            </a:pPr>
            <a:r>
              <a:rPr lang="en-US" dirty="0" smtClean="0">
                <a:solidFill>
                  <a:schemeClr val="tx1"/>
                </a:solidFill>
              </a:rPr>
              <a:t>Implementation Timeline</a:t>
            </a:r>
            <a:endParaRPr lang="en-US" dirty="0">
              <a:solidFill>
                <a:schemeClr val="tx1"/>
              </a:solidFill>
            </a:endParaRPr>
          </a:p>
        </p:txBody>
      </p:sp>
      <p:sp>
        <p:nvSpPr>
          <p:cNvPr id="19" name="Slide Number Placeholder 18"/>
          <p:cNvSpPr>
            <a:spLocks noGrp="1"/>
          </p:cNvSpPr>
          <p:nvPr>
            <p:ph type="sldNum" sz="quarter" idx="12"/>
          </p:nvPr>
        </p:nvSpPr>
        <p:spPr/>
        <p:txBody>
          <a:bodyPr/>
          <a:lstStyle/>
          <a:p>
            <a:pPr>
              <a:defRPr/>
            </a:pPr>
            <a:fld id="{CBA74CC7-4313-4702-A56E-4AB550658D02}" type="slidenum">
              <a:rPr lang="en-US" smtClean="0"/>
              <a:pPr>
                <a:defRPr/>
              </a:pPr>
              <a:t>18</a:t>
            </a:fld>
            <a:endParaRPr lang="en-US"/>
          </a:p>
        </p:txBody>
      </p:sp>
      <p:sp>
        <p:nvSpPr>
          <p:cNvPr id="28" name="Line 4"/>
          <p:cNvSpPr>
            <a:spLocks noChangeShapeType="1"/>
          </p:cNvSpPr>
          <p:nvPr/>
        </p:nvSpPr>
        <p:spPr bwMode="auto">
          <a:xfrm>
            <a:off x="238125" y="5677555"/>
            <a:ext cx="8677275" cy="0"/>
          </a:xfrm>
          <a:prstGeom prst="line">
            <a:avLst/>
          </a:prstGeom>
          <a:ln cmpd="sng">
            <a:solidFill>
              <a:schemeClr val="accent2"/>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dirty="0">
              <a:solidFill>
                <a:srgbClr val="FFFFFF"/>
              </a:solidFill>
            </a:endParaRPr>
          </a:p>
        </p:txBody>
      </p:sp>
      <p:sp>
        <p:nvSpPr>
          <p:cNvPr id="29" name="Text Box 5"/>
          <p:cNvSpPr txBox="1">
            <a:spLocks noChangeArrowheads="1"/>
          </p:cNvSpPr>
          <p:nvPr/>
        </p:nvSpPr>
        <p:spPr bwMode="auto">
          <a:xfrm>
            <a:off x="571500" y="5801380"/>
            <a:ext cx="914400" cy="523220"/>
          </a:xfrm>
          <a:prstGeom prst="rect">
            <a:avLst/>
          </a:prstGeom>
          <a:no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sz="2800" b="1" dirty="0">
                <a:ln w="11430" cmpd="sng">
                  <a:solidFill>
                    <a:srgbClr val="FFC000"/>
                  </a:solidFill>
                  <a:prstDash val="solid"/>
                  <a:miter lim="800000"/>
                </a:ln>
                <a:gradFill>
                  <a:gsLst>
                    <a:gs pos="10000">
                      <a:srgbClr val="FFC000">
                        <a:tint val="83000"/>
                        <a:shade val="100000"/>
                        <a:satMod val="200000"/>
                      </a:srgbClr>
                    </a:gs>
                    <a:gs pos="75000">
                      <a:srgbClr val="FFC000">
                        <a:tint val="100000"/>
                        <a:shade val="50000"/>
                        <a:satMod val="150000"/>
                      </a:srgbClr>
                    </a:gs>
                  </a:gsLst>
                  <a:lin ang="5400000"/>
                </a:gradFill>
                <a:latin typeface="Calibri"/>
              </a:rPr>
              <a:t>2010</a:t>
            </a:r>
          </a:p>
        </p:txBody>
      </p:sp>
      <p:sp>
        <p:nvSpPr>
          <p:cNvPr id="30" name="Text Box 6"/>
          <p:cNvSpPr txBox="1">
            <a:spLocks noChangeArrowheads="1"/>
          </p:cNvSpPr>
          <p:nvPr/>
        </p:nvSpPr>
        <p:spPr bwMode="auto">
          <a:xfrm>
            <a:off x="2342841" y="5801380"/>
            <a:ext cx="914400" cy="523220"/>
          </a:xfrm>
          <a:prstGeom prst="rect">
            <a:avLst/>
          </a:prstGeom>
          <a:noFill/>
          <a:ln w="12700" cap="sq">
            <a:noFill/>
            <a:miter lim="800000"/>
            <a:headEnd type="none" w="sm" len="sm"/>
            <a:tailEnd type="none" w="sm" len="sm"/>
          </a:ln>
          <a:effectLst/>
        </p:spPr>
        <p:txBody>
          <a:bodyPr wrap="none">
            <a:spAutoFit/>
          </a:bodyPr>
          <a:lstStyle/>
          <a:p>
            <a:pPr fontAlgn="auto">
              <a:spcBef>
                <a:spcPts val="0"/>
              </a:spcBef>
              <a:spcAft>
                <a:spcPts val="0"/>
              </a:spcAft>
              <a:defRPr/>
            </a:pPr>
            <a:r>
              <a:rPr lang="en-US" sz="2800" b="1" dirty="0">
                <a:ln w="11430" cmpd="sng">
                  <a:solidFill>
                    <a:srgbClr val="FFC000"/>
                  </a:solidFill>
                  <a:prstDash val="solid"/>
                  <a:miter lim="800000"/>
                </a:ln>
                <a:gradFill>
                  <a:gsLst>
                    <a:gs pos="10000">
                      <a:srgbClr val="FFC000">
                        <a:tint val="83000"/>
                        <a:shade val="100000"/>
                        <a:satMod val="200000"/>
                      </a:srgbClr>
                    </a:gs>
                    <a:gs pos="75000">
                      <a:srgbClr val="FFC000">
                        <a:tint val="100000"/>
                        <a:shade val="50000"/>
                        <a:satMod val="150000"/>
                      </a:srgbClr>
                    </a:gs>
                  </a:gsLst>
                  <a:lin ang="5400000"/>
                </a:gradFill>
                <a:latin typeface="Calibri"/>
              </a:rPr>
              <a:t>2011</a:t>
            </a:r>
          </a:p>
        </p:txBody>
      </p:sp>
      <p:sp>
        <p:nvSpPr>
          <p:cNvPr id="31" name="Text Box 8"/>
          <p:cNvSpPr txBox="1">
            <a:spLocks noChangeArrowheads="1"/>
          </p:cNvSpPr>
          <p:nvPr/>
        </p:nvSpPr>
        <p:spPr bwMode="auto">
          <a:xfrm>
            <a:off x="7656865" y="5801380"/>
            <a:ext cx="914400" cy="523220"/>
          </a:xfrm>
          <a:prstGeom prst="rect">
            <a:avLst/>
          </a:prstGeom>
          <a:noFill/>
          <a:ln w="12700" cap="sq">
            <a:noFill/>
            <a:miter lim="800000"/>
            <a:headEnd type="none" w="sm" len="sm"/>
            <a:tailEnd type="none" w="sm" len="sm"/>
          </a:ln>
          <a:effectLst/>
        </p:spPr>
        <p:txBody>
          <a:bodyPr wrap="none">
            <a:spAutoFit/>
          </a:bodyPr>
          <a:lstStyle/>
          <a:p>
            <a:pPr fontAlgn="auto">
              <a:spcBef>
                <a:spcPts val="0"/>
              </a:spcBef>
              <a:spcAft>
                <a:spcPts val="0"/>
              </a:spcAft>
              <a:defRPr/>
            </a:pPr>
            <a:r>
              <a:rPr lang="en-US" sz="2800" b="1" dirty="0">
                <a:ln w="11430" cmpd="sng">
                  <a:solidFill>
                    <a:srgbClr val="FFC000"/>
                  </a:solidFill>
                  <a:prstDash val="solid"/>
                  <a:miter lim="800000"/>
                </a:ln>
                <a:gradFill>
                  <a:gsLst>
                    <a:gs pos="10000">
                      <a:srgbClr val="FFC000">
                        <a:tint val="83000"/>
                        <a:shade val="100000"/>
                        <a:satMod val="200000"/>
                      </a:srgbClr>
                    </a:gs>
                    <a:gs pos="75000">
                      <a:srgbClr val="FFC000">
                        <a:tint val="100000"/>
                        <a:shade val="50000"/>
                        <a:satMod val="150000"/>
                      </a:srgbClr>
                    </a:gs>
                  </a:gsLst>
                  <a:lin ang="5400000"/>
                </a:gradFill>
                <a:latin typeface="Calibri"/>
              </a:rPr>
              <a:t>2014</a:t>
            </a:r>
          </a:p>
        </p:txBody>
      </p:sp>
      <p:sp>
        <p:nvSpPr>
          <p:cNvPr id="34" name="Line 32"/>
          <p:cNvSpPr>
            <a:spLocks noChangeShapeType="1"/>
          </p:cNvSpPr>
          <p:nvPr/>
        </p:nvSpPr>
        <p:spPr bwMode="auto">
          <a:xfrm>
            <a:off x="1536700" y="3223280"/>
            <a:ext cx="254000" cy="2425700"/>
          </a:xfrm>
          <a:prstGeom prst="line">
            <a:avLst/>
          </a:prstGeom>
          <a:ln w="25400" cmpd="sng">
            <a:solidFill>
              <a:schemeClr val="accent2"/>
            </a:solidFill>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n-US" dirty="0">
              <a:solidFill>
                <a:srgbClr val="FFFFFF"/>
              </a:solidFill>
            </a:endParaRPr>
          </a:p>
        </p:txBody>
      </p:sp>
      <p:sp>
        <p:nvSpPr>
          <p:cNvPr id="35" name="Line 37"/>
          <p:cNvSpPr>
            <a:spLocks noChangeShapeType="1"/>
          </p:cNvSpPr>
          <p:nvPr/>
        </p:nvSpPr>
        <p:spPr bwMode="auto">
          <a:xfrm flipH="1" flipV="1">
            <a:off x="8039100" y="4810780"/>
            <a:ext cx="381000" cy="838200"/>
          </a:xfrm>
          <a:prstGeom prst="line">
            <a:avLst/>
          </a:prstGeom>
          <a:ln w="25400" cmpd="sng">
            <a:solidFill>
              <a:schemeClr val="accent2"/>
            </a:solidFill>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n-US" dirty="0">
              <a:solidFill>
                <a:srgbClr val="FFFFFF"/>
              </a:solidFill>
            </a:endParaRPr>
          </a:p>
        </p:txBody>
      </p:sp>
      <p:sp>
        <p:nvSpPr>
          <p:cNvPr id="41" name="Rectangle 47"/>
          <p:cNvSpPr>
            <a:spLocks noChangeArrowheads="1"/>
          </p:cNvSpPr>
          <p:nvPr/>
        </p:nvSpPr>
        <p:spPr bwMode="auto">
          <a:xfrm>
            <a:off x="1727200" y="3396496"/>
            <a:ext cx="2895600" cy="1261884"/>
          </a:xfrm>
          <a:prstGeom prst="rect">
            <a:avLst/>
          </a:prstGeom>
          <a:noFill/>
          <a:ln w="12700" cap="sq">
            <a:noFill/>
            <a:miter lim="800000"/>
            <a:headEnd type="none" w="sm" len="sm"/>
            <a:tailEnd type="none" w="sm" len="sm"/>
          </a:ln>
          <a:effectLst/>
        </p:spPr>
        <p:txBody>
          <a:bodyPr>
            <a:spAutoFit/>
          </a:bodyPr>
          <a:lstStyle/>
          <a:p>
            <a:pPr algn="ctr" fontAlgn="auto">
              <a:spcBef>
                <a:spcPts val="0"/>
              </a:spcBef>
              <a:spcAft>
                <a:spcPts val="0"/>
              </a:spcAft>
              <a:defRPr/>
            </a:pPr>
            <a:r>
              <a:rPr lang="en-US" sz="2400" b="1" dirty="0">
                <a:solidFill>
                  <a:schemeClr val="accent1">
                    <a:lumMod val="60000"/>
                    <a:lumOff val="40000"/>
                  </a:schemeClr>
                </a:solidFill>
                <a:latin typeface="Calibri"/>
              </a:rPr>
              <a:t>State Board Adopts Model Curriculum</a:t>
            </a:r>
            <a:endParaRPr lang="en-US" sz="2800" b="1" dirty="0">
              <a:solidFill>
                <a:schemeClr val="accent1">
                  <a:lumMod val="60000"/>
                  <a:lumOff val="40000"/>
                </a:schemeClr>
              </a:solidFill>
              <a:latin typeface="Calibri"/>
            </a:endParaRPr>
          </a:p>
          <a:p>
            <a:pPr algn="ctr" fontAlgn="b">
              <a:spcBef>
                <a:spcPts val="0"/>
              </a:spcBef>
              <a:spcAft>
                <a:spcPts val="0"/>
              </a:spcAft>
              <a:buClr>
                <a:srgbClr val="FFFFFF"/>
              </a:buClr>
              <a:buSzPct val="70000"/>
              <a:defRPr/>
            </a:pPr>
            <a:r>
              <a:rPr lang="en-US" sz="2800" b="1" i="1" dirty="0">
                <a:ln w="11430" cmpd="sng">
                  <a:solidFill>
                    <a:srgbClr val="FFC000"/>
                  </a:solidFill>
                  <a:prstDash val="solid"/>
                  <a:miter lim="800000"/>
                </a:ln>
                <a:gradFill>
                  <a:gsLst>
                    <a:gs pos="10000">
                      <a:srgbClr val="FFC000">
                        <a:tint val="83000"/>
                        <a:shade val="100000"/>
                        <a:satMod val="200000"/>
                      </a:srgbClr>
                    </a:gs>
                    <a:gs pos="75000">
                      <a:srgbClr val="FFC000">
                        <a:tint val="100000"/>
                        <a:shade val="50000"/>
                        <a:satMod val="150000"/>
                      </a:srgbClr>
                    </a:gs>
                  </a:gsLst>
                  <a:lin ang="5400000"/>
                </a:gradFill>
                <a:latin typeface="Calibri"/>
              </a:rPr>
              <a:t>March, 2011</a:t>
            </a:r>
          </a:p>
        </p:txBody>
      </p:sp>
      <p:sp>
        <p:nvSpPr>
          <p:cNvPr id="22" name="Rectangle 24"/>
          <p:cNvSpPr>
            <a:spLocks noChangeArrowheads="1"/>
          </p:cNvSpPr>
          <p:nvPr/>
        </p:nvSpPr>
        <p:spPr bwMode="auto">
          <a:xfrm>
            <a:off x="266700" y="2067580"/>
            <a:ext cx="2921000" cy="1323439"/>
          </a:xfrm>
          <a:prstGeom prst="rect">
            <a:avLst/>
          </a:prstGeom>
          <a:noFill/>
          <a:ln w="12700" cap="sq">
            <a:noFill/>
            <a:miter lim="800000"/>
            <a:headEnd type="none" w="sm" len="sm"/>
            <a:tailEnd type="none" w="sm" len="sm"/>
          </a:ln>
          <a:effectLst/>
        </p:spPr>
        <p:txBody>
          <a:bodyPr>
            <a:spAutoFit/>
          </a:bodyPr>
          <a:lstStyle/>
          <a:p>
            <a:pPr algn="ctr" fontAlgn="auto">
              <a:spcBef>
                <a:spcPts val="0"/>
              </a:spcBef>
              <a:spcAft>
                <a:spcPts val="0"/>
              </a:spcAft>
              <a:buClr>
                <a:srgbClr val="FFFFFF"/>
              </a:buClr>
              <a:buSzPct val="70000"/>
              <a:defRPr/>
            </a:pPr>
            <a:r>
              <a:rPr lang="en-US" sz="2400" b="1" dirty="0">
                <a:solidFill>
                  <a:schemeClr val="accent1">
                    <a:lumMod val="60000"/>
                    <a:lumOff val="40000"/>
                  </a:schemeClr>
                </a:solidFill>
                <a:latin typeface="+mn-lt"/>
              </a:rPr>
              <a:t>State Board Adopts Standards</a:t>
            </a:r>
          </a:p>
          <a:p>
            <a:pPr algn="ctr" fontAlgn="auto">
              <a:spcBef>
                <a:spcPts val="0"/>
              </a:spcBef>
              <a:spcAft>
                <a:spcPts val="0"/>
              </a:spcAft>
              <a:buClr>
                <a:srgbClr val="FFFFFF"/>
              </a:buClr>
              <a:buSzPct val="70000"/>
              <a:defRPr/>
            </a:pPr>
            <a:r>
              <a:rPr lang="en-US" sz="3200" b="1" i="1" dirty="0">
                <a:ln w="11430" cmpd="sng">
                  <a:solidFill>
                    <a:srgbClr val="FFC000"/>
                  </a:solidFill>
                  <a:prstDash val="solid"/>
                  <a:miter lim="800000"/>
                </a:ln>
                <a:gradFill>
                  <a:gsLst>
                    <a:gs pos="10000">
                      <a:srgbClr val="FFC000">
                        <a:tint val="83000"/>
                        <a:shade val="100000"/>
                        <a:satMod val="200000"/>
                      </a:srgbClr>
                    </a:gs>
                    <a:gs pos="75000">
                      <a:srgbClr val="FFC000">
                        <a:tint val="100000"/>
                        <a:shade val="50000"/>
                        <a:satMod val="150000"/>
                      </a:srgbClr>
                    </a:gs>
                  </a:gsLst>
                  <a:lin ang="5400000"/>
                </a:gradFill>
                <a:latin typeface="+mn-lt"/>
              </a:rPr>
              <a:t>June, 2010 </a:t>
            </a:r>
          </a:p>
        </p:txBody>
      </p:sp>
      <p:sp>
        <p:nvSpPr>
          <p:cNvPr id="23" name="Rectangle 24"/>
          <p:cNvSpPr>
            <a:spLocks noChangeArrowheads="1"/>
          </p:cNvSpPr>
          <p:nvPr/>
        </p:nvSpPr>
        <p:spPr bwMode="auto">
          <a:xfrm>
            <a:off x="6515100" y="3439180"/>
            <a:ext cx="2362200" cy="1323439"/>
          </a:xfrm>
          <a:prstGeom prst="rect">
            <a:avLst/>
          </a:prstGeom>
          <a:noFill/>
          <a:ln w="12700" cap="sq">
            <a:noFill/>
            <a:miter lim="800000"/>
            <a:headEnd type="none" w="sm" len="sm"/>
            <a:tailEnd type="none" w="sm" len="sm"/>
          </a:ln>
          <a:effectLst/>
        </p:spPr>
        <p:txBody>
          <a:bodyPr>
            <a:spAutoFit/>
          </a:bodyPr>
          <a:lstStyle/>
          <a:p>
            <a:pPr algn="ctr" fontAlgn="auto">
              <a:spcBef>
                <a:spcPts val="0"/>
              </a:spcBef>
              <a:spcAft>
                <a:spcPts val="0"/>
              </a:spcAft>
              <a:buClr>
                <a:srgbClr val="FFFFFF"/>
              </a:buClr>
              <a:buSzPct val="70000"/>
              <a:defRPr/>
            </a:pPr>
            <a:r>
              <a:rPr lang="en-US" sz="2400" b="1" dirty="0">
                <a:solidFill>
                  <a:schemeClr val="accent1">
                    <a:lumMod val="60000"/>
                    <a:lumOff val="40000"/>
                  </a:schemeClr>
                </a:solidFill>
                <a:latin typeface="+mn-lt"/>
              </a:rPr>
              <a:t>Transition Complete</a:t>
            </a:r>
          </a:p>
          <a:p>
            <a:pPr algn="ctr" fontAlgn="auto">
              <a:spcBef>
                <a:spcPts val="0"/>
              </a:spcBef>
              <a:spcAft>
                <a:spcPts val="0"/>
              </a:spcAft>
              <a:buClr>
                <a:srgbClr val="FFFFFF"/>
              </a:buClr>
              <a:buSzPct val="70000"/>
              <a:defRPr/>
            </a:pPr>
            <a:r>
              <a:rPr lang="en-US" sz="3200" b="1" i="1" dirty="0">
                <a:ln w="11430" cmpd="sng">
                  <a:solidFill>
                    <a:srgbClr val="FFC000"/>
                  </a:solidFill>
                  <a:prstDash val="solid"/>
                  <a:miter lim="800000"/>
                </a:ln>
                <a:gradFill>
                  <a:gsLst>
                    <a:gs pos="10000">
                      <a:srgbClr val="FFC000">
                        <a:tint val="83000"/>
                        <a:shade val="100000"/>
                        <a:satMod val="200000"/>
                      </a:srgbClr>
                    </a:gs>
                    <a:gs pos="75000">
                      <a:srgbClr val="FFC000">
                        <a:tint val="100000"/>
                        <a:shade val="50000"/>
                        <a:satMod val="150000"/>
                      </a:srgbClr>
                    </a:gs>
                  </a:gsLst>
                  <a:lin ang="5400000"/>
                </a:gradFill>
                <a:latin typeface="+mn-lt"/>
              </a:rPr>
              <a:t>June, 2014</a:t>
            </a:r>
          </a:p>
        </p:txBody>
      </p:sp>
      <p:sp>
        <p:nvSpPr>
          <p:cNvPr id="25" name="Text Box 6"/>
          <p:cNvSpPr txBox="1">
            <a:spLocks noChangeArrowheads="1"/>
          </p:cNvSpPr>
          <p:nvPr/>
        </p:nvSpPr>
        <p:spPr bwMode="auto">
          <a:xfrm>
            <a:off x="4114182" y="5801380"/>
            <a:ext cx="914400" cy="523220"/>
          </a:xfrm>
          <a:prstGeom prst="rect">
            <a:avLst/>
          </a:prstGeom>
          <a:noFill/>
          <a:ln w="12700" cap="sq">
            <a:noFill/>
            <a:miter lim="800000"/>
            <a:headEnd type="none" w="sm" len="sm"/>
            <a:tailEnd type="none" w="sm" len="sm"/>
          </a:ln>
          <a:effectLst/>
        </p:spPr>
        <p:txBody>
          <a:bodyPr wrap="none">
            <a:spAutoFit/>
          </a:bodyPr>
          <a:lstStyle/>
          <a:p>
            <a:pPr fontAlgn="auto">
              <a:spcBef>
                <a:spcPts val="0"/>
              </a:spcBef>
              <a:spcAft>
                <a:spcPts val="0"/>
              </a:spcAft>
              <a:defRPr/>
            </a:pPr>
            <a:r>
              <a:rPr lang="en-US" sz="2800" b="1" dirty="0">
                <a:ln w="11430" cmpd="sng">
                  <a:solidFill>
                    <a:srgbClr val="FFC000"/>
                  </a:solidFill>
                  <a:prstDash val="solid"/>
                  <a:miter lim="800000"/>
                </a:ln>
                <a:gradFill>
                  <a:gsLst>
                    <a:gs pos="10000">
                      <a:srgbClr val="FFC000">
                        <a:tint val="83000"/>
                        <a:shade val="100000"/>
                        <a:satMod val="200000"/>
                      </a:srgbClr>
                    </a:gs>
                    <a:gs pos="75000">
                      <a:srgbClr val="FFC000">
                        <a:tint val="100000"/>
                        <a:shade val="50000"/>
                        <a:satMod val="150000"/>
                      </a:srgbClr>
                    </a:gs>
                  </a:gsLst>
                  <a:lin ang="5400000"/>
                </a:gradFill>
                <a:latin typeface="Calibri"/>
              </a:rPr>
              <a:t>2012</a:t>
            </a:r>
          </a:p>
        </p:txBody>
      </p:sp>
      <p:sp>
        <p:nvSpPr>
          <p:cNvPr id="45" name="Text Box 6"/>
          <p:cNvSpPr txBox="1">
            <a:spLocks noChangeArrowheads="1"/>
          </p:cNvSpPr>
          <p:nvPr/>
        </p:nvSpPr>
        <p:spPr bwMode="auto">
          <a:xfrm>
            <a:off x="5885523" y="5801380"/>
            <a:ext cx="914400" cy="523220"/>
          </a:xfrm>
          <a:prstGeom prst="rect">
            <a:avLst/>
          </a:prstGeom>
          <a:noFill/>
          <a:ln w="12700" cap="sq">
            <a:noFill/>
            <a:miter lim="800000"/>
            <a:headEnd type="none" w="sm" len="sm"/>
            <a:tailEnd type="none" w="sm" len="sm"/>
          </a:ln>
          <a:effectLst/>
        </p:spPr>
        <p:txBody>
          <a:bodyPr wrap="none">
            <a:spAutoFit/>
          </a:bodyPr>
          <a:lstStyle/>
          <a:p>
            <a:pPr fontAlgn="auto">
              <a:spcBef>
                <a:spcPts val="0"/>
              </a:spcBef>
              <a:spcAft>
                <a:spcPts val="0"/>
              </a:spcAft>
              <a:defRPr/>
            </a:pPr>
            <a:r>
              <a:rPr lang="en-US" sz="2800" b="1" dirty="0">
                <a:ln w="11430" cmpd="sng">
                  <a:solidFill>
                    <a:srgbClr val="FFC000"/>
                  </a:solidFill>
                  <a:prstDash val="solid"/>
                  <a:miter lim="800000"/>
                </a:ln>
                <a:gradFill>
                  <a:gsLst>
                    <a:gs pos="10000">
                      <a:srgbClr val="FFC000">
                        <a:tint val="83000"/>
                        <a:shade val="100000"/>
                        <a:satMod val="200000"/>
                      </a:srgbClr>
                    </a:gs>
                    <a:gs pos="75000">
                      <a:srgbClr val="FFC000">
                        <a:tint val="100000"/>
                        <a:shade val="50000"/>
                        <a:satMod val="150000"/>
                      </a:srgbClr>
                    </a:gs>
                  </a:gsLst>
                  <a:lin ang="5400000"/>
                </a:gradFill>
                <a:latin typeface="Calibri"/>
              </a:rPr>
              <a:t>2013</a:t>
            </a:r>
          </a:p>
        </p:txBody>
      </p:sp>
      <p:sp>
        <p:nvSpPr>
          <p:cNvPr id="46" name="Line 32"/>
          <p:cNvSpPr>
            <a:spLocks noChangeShapeType="1"/>
          </p:cNvSpPr>
          <p:nvPr/>
        </p:nvSpPr>
        <p:spPr bwMode="auto">
          <a:xfrm flipH="1">
            <a:off x="3086100" y="4658380"/>
            <a:ext cx="38100" cy="990600"/>
          </a:xfrm>
          <a:prstGeom prst="line">
            <a:avLst/>
          </a:prstGeom>
          <a:ln w="25400" cmpd="sng">
            <a:solidFill>
              <a:schemeClr val="accent2"/>
            </a:solidFill>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n-US" dirty="0">
              <a:solidFill>
                <a:srgbClr val="FFFFFF"/>
              </a:solidFill>
            </a:endParaRPr>
          </a:p>
        </p:txBody>
      </p:sp>
      <p:sp>
        <p:nvSpPr>
          <p:cNvPr id="47" name="Rectangle 24"/>
          <p:cNvSpPr>
            <a:spLocks noChangeArrowheads="1"/>
          </p:cNvSpPr>
          <p:nvPr/>
        </p:nvSpPr>
        <p:spPr bwMode="auto">
          <a:xfrm>
            <a:off x="4686300" y="1610380"/>
            <a:ext cx="3695700" cy="1877437"/>
          </a:xfrm>
          <a:prstGeom prst="rect">
            <a:avLst/>
          </a:prstGeom>
          <a:noFill/>
          <a:ln w="12700" cap="sq">
            <a:noFill/>
            <a:miter lim="800000"/>
            <a:headEnd type="none" w="sm" len="sm"/>
            <a:tailEnd type="none" w="sm" len="sm"/>
          </a:ln>
          <a:effectLst/>
        </p:spPr>
        <p:txBody>
          <a:bodyPr wrap="square">
            <a:spAutoFit/>
          </a:bodyPr>
          <a:lstStyle/>
          <a:p>
            <a:pPr algn="ctr" fontAlgn="auto">
              <a:spcBef>
                <a:spcPts val="0"/>
              </a:spcBef>
              <a:spcAft>
                <a:spcPts val="0"/>
              </a:spcAft>
              <a:buClr>
                <a:srgbClr val="FFFFFF"/>
              </a:buClr>
              <a:buSzPct val="70000"/>
              <a:defRPr/>
            </a:pPr>
            <a:r>
              <a:rPr lang="en-US" sz="2400" b="1" dirty="0">
                <a:solidFill>
                  <a:schemeClr val="accent1">
                    <a:lumMod val="60000"/>
                    <a:lumOff val="40000"/>
                  </a:schemeClr>
                </a:solidFill>
                <a:latin typeface="+mn-lt"/>
              </a:rPr>
              <a:t>Transition:</a:t>
            </a:r>
          </a:p>
          <a:p>
            <a:pPr indent="274320" fontAlgn="auto">
              <a:spcBef>
                <a:spcPts val="0"/>
              </a:spcBef>
              <a:spcAft>
                <a:spcPts val="0"/>
              </a:spcAft>
              <a:buClr>
                <a:schemeClr val="accent4">
                  <a:lumMod val="75000"/>
                </a:schemeClr>
              </a:buClr>
              <a:buSzPct val="86000"/>
              <a:buFont typeface="Arial" pitchFamily="34" charset="0"/>
              <a:buChar char="•"/>
              <a:defRPr/>
            </a:pPr>
            <a:r>
              <a:rPr lang="en-US" sz="2000" b="1" dirty="0">
                <a:solidFill>
                  <a:schemeClr val="accent1">
                    <a:lumMod val="60000"/>
                    <a:lumOff val="40000"/>
                  </a:schemeClr>
                </a:solidFill>
                <a:latin typeface="+mn-lt"/>
              </a:rPr>
              <a:t>Teacher development</a:t>
            </a:r>
          </a:p>
          <a:p>
            <a:pPr indent="274320" fontAlgn="auto">
              <a:spcBef>
                <a:spcPts val="0"/>
              </a:spcBef>
              <a:spcAft>
                <a:spcPts val="0"/>
              </a:spcAft>
              <a:buClr>
                <a:schemeClr val="accent4">
                  <a:lumMod val="75000"/>
                </a:schemeClr>
              </a:buClr>
              <a:buSzPct val="86000"/>
              <a:buFont typeface="Arial" pitchFamily="34" charset="0"/>
              <a:buChar char="•"/>
              <a:defRPr/>
            </a:pPr>
            <a:r>
              <a:rPr lang="en-US" sz="2000" b="1" dirty="0">
                <a:solidFill>
                  <a:schemeClr val="accent1">
                    <a:lumMod val="60000"/>
                    <a:lumOff val="40000"/>
                  </a:schemeClr>
                </a:solidFill>
                <a:latin typeface="+mn-lt"/>
              </a:rPr>
              <a:t>Local  curriculum revision</a:t>
            </a:r>
          </a:p>
          <a:p>
            <a:pPr indent="274320" fontAlgn="auto">
              <a:spcBef>
                <a:spcPts val="0"/>
              </a:spcBef>
              <a:spcAft>
                <a:spcPts val="0"/>
              </a:spcAft>
              <a:buClr>
                <a:schemeClr val="accent4">
                  <a:lumMod val="75000"/>
                </a:schemeClr>
              </a:buClr>
              <a:buSzPct val="86000"/>
              <a:buFont typeface="Arial" pitchFamily="34" charset="0"/>
              <a:buChar char="•"/>
              <a:defRPr/>
            </a:pPr>
            <a:r>
              <a:rPr lang="en-US" sz="2000" b="1" dirty="0">
                <a:solidFill>
                  <a:schemeClr val="accent1">
                    <a:lumMod val="60000"/>
                    <a:lumOff val="40000"/>
                  </a:schemeClr>
                </a:solidFill>
                <a:latin typeface="+mn-lt"/>
              </a:rPr>
              <a:t>Test development</a:t>
            </a:r>
            <a:endParaRPr lang="en-US" sz="2400" b="1" dirty="0">
              <a:solidFill>
                <a:schemeClr val="accent1">
                  <a:lumMod val="60000"/>
                  <a:lumOff val="40000"/>
                </a:schemeClr>
              </a:solidFill>
              <a:latin typeface="+mn-lt"/>
            </a:endParaRPr>
          </a:p>
          <a:p>
            <a:pPr algn="ctr" fontAlgn="auto">
              <a:spcBef>
                <a:spcPts val="0"/>
              </a:spcBef>
              <a:spcAft>
                <a:spcPts val="0"/>
              </a:spcAft>
              <a:buClr>
                <a:srgbClr val="FFFFFF"/>
              </a:buClr>
              <a:buSzPct val="70000"/>
              <a:defRPr/>
            </a:pPr>
            <a:r>
              <a:rPr lang="en-US" sz="3200" b="1" i="1" dirty="0">
                <a:ln w="11430" cmpd="sng">
                  <a:solidFill>
                    <a:srgbClr val="FFC000"/>
                  </a:solidFill>
                  <a:prstDash val="solid"/>
                  <a:miter lim="800000"/>
                </a:ln>
                <a:gradFill>
                  <a:gsLst>
                    <a:gs pos="10000">
                      <a:srgbClr val="FFC000">
                        <a:tint val="83000"/>
                        <a:shade val="100000"/>
                        <a:satMod val="200000"/>
                      </a:srgbClr>
                    </a:gs>
                    <a:gs pos="75000">
                      <a:srgbClr val="FFC000">
                        <a:tint val="100000"/>
                        <a:shade val="50000"/>
                        <a:satMod val="150000"/>
                      </a:srgbClr>
                    </a:gs>
                  </a:gsLst>
                  <a:lin ang="5400000"/>
                </a:gradFill>
                <a:latin typeface="+mn-lt"/>
              </a:rPr>
              <a:t>2011 - 2014</a:t>
            </a:r>
          </a:p>
        </p:txBody>
      </p:sp>
      <p:sp>
        <p:nvSpPr>
          <p:cNvPr id="48" name="Right Brace 47"/>
          <p:cNvSpPr/>
          <p:nvPr/>
        </p:nvSpPr>
        <p:spPr>
          <a:xfrm rot="16200000">
            <a:off x="4775200" y="2118380"/>
            <a:ext cx="800100" cy="6337300"/>
          </a:xfrm>
          <a:prstGeom prst="rightBrace">
            <a:avLst>
              <a:gd name="adj1" fmla="val 157143"/>
              <a:gd name="adj2" fmla="val 50000"/>
            </a:avLst>
          </a:prstGeom>
          <a:noFill/>
          <a:ln w="25400" cmpd="sng">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52" name="Straight Connector 51"/>
          <p:cNvCxnSpPr>
            <a:stCxn id="48" idx="1"/>
            <a:endCxn id="47" idx="2"/>
          </p:cNvCxnSpPr>
          <p:nvPr/>
        </p:nvCxnSpPr>
        <p:spPr>
          <a:xfrm rot="5400000" flipH="1" flipV="1">
            <a:off x="5155118" y="3507949"/>
            <a:ext cx="1399163" cy="1358900"/>
          </a:xfrm>
          <a:prstGeom prst="line">
            <a:avLst/>
          </a:prstGeom>
          <a:ln w="25400" cmpd="sng">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of Interest</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p>
            <a:r>
              <a:rPr lang="en-US" sz="4800" dirty="0" smtClean="0"/>
              <a:t>Standards Revision</a:t>
            </a:r>
          </a:p>
          <a:p>
            <a:r>
              <a:rPr lang="en-US" sz="4800" dirty="0" smtClean="0">
                <a:solidFill>
                  <a:schemeClr val="accent1">
                    <a:lumMod val="60000"/>
                    <a:lumOff val="40000"/>
                  </a:schemeClr>
                </a:solidFill>
              </a:rPr>
              <a:t>Model Curricula</a:t>
            </a:r>
          </a:p>
          <a:p>
            <a:r>
              <a:rPr lang="en-US" sz="4800" dirty="0" smtClean="0"/>
              <a:t>New Assessments</a:t>
            </a:r>
          </a:p>
          <a:p>
            <a:r>
              <a:rPr lang="en-US" sz="4800" dirty="0" smtClean="0"/>
              <a:t>Credit Flexibility</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of Interest</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p>
            <a:r>
              <a:rPr lang="en-US" sz="4800" dirty="0" smtClean="0"/>
              <a:t>Standards Revision</a:t>
            </a:r>
          </a:p>
          <a:p>
            <a:r>
              <a:rPr lang="en-US" sz="4800" dirty="0" smtClean="0"/>
              <a:t>Model Curricula</a:t>
            </a:r>
          </a:p>
          <a:p>
            <a:r>
              <a:rPr lang="en-US" sz="4800" dirty="0" smtClean="0"/>
              <a:t>New Assessments</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320040" indent="0" eaLnBrk="1" fontAlgn="auto" hangingPunct="1">
              <a:spcAft>
                <a:spcPts val="0"/>
              </a:spcAft>
              <a:buFont typeface="Wingdings 2"/>
              <a:buNone/>
              <a:defRPr/>
            </a:pPr>
            <a:r>
              <a:rPr lang="en-US" sz="47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state board shall adopt a model curriculum</a:t>
            </a:r>
            <a:r>
              <a:rPr lang="en-US" sz="4700" b="1" i="1" dirty="0" smtClean="0">
                <a:solidFill>
                  <a:srgbClr val="FFC000"/>
                </a:solidFill>
                <a:latin typeface="Times New Roman" pitchFamily="18" charset="0"/>
                <a:cs typeface="Times New Roman" pitchFamily="18" charset="0"/>
              </a:rPr>
              <a:t>…</a:t>
            </a:r>
            <a:r>
              <a:rPr lang="en-US" sz="4700" b="0" i="1" dirty="0" smtClean="0">
                <a:latin typeface="Times New Roman" pitchFamily="18" charset="0"/>
                <a:cs typeface="Times New Roman" pitchFamily="18" charset="0"/>
              </a:rPr>
              <a:t>The</a:t>
            </a:r>
            <a:r>
              <a:rPr lang="en-US" sz="4600" b="0" i="1" dirty="0" smtClean="0">
                <a:solidFill>
                  <a:schemeClr val="accent6">
                    <a:lumMod val="75000"/>
                  </a:schemeClr>
                </a:solidFill>
                <a:latin typeface="Times New Roman" pitchFamily="18" charset="0"/>
                <a:cs typeface="Times New Roman" pitchFamily="18" charset="0"/>
              </a:rPr>
              <a:t> </a:t>
            </a:r>
            <a:r>
              <a:rPr lang="en-US" sz="4700" b="0" i="1" dirty="0" smtClean="0">
                <a:latin typeface="Times New Roman" pitchFamily="18" charset="0"/>
                <a:cs typeface="Times New Roman" pitchFamily="18" charset="0"/>
              </a:rPr>
              <a:t>model curriculum shall be aligned with the standards, </a:t>
            </a:r>
            <a:r>
              <a:rPr lang="en-US" sz="4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to</a:t>
            </a:r>
            <a:r>
              <a:rPr lang="en-US" sz="47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ensure that the academic content and skills </a:t>
            </a:r>
            <a:r>
              <a:rPr lang="en-US" sz="4700" b="0" i="1" dirty="0" smtClean="0">
                <a:latin typeface="Times New Roman" pitchFamily="18" charset="0"/>
                <a:cs typeface="Times New Roman" pitchFamily="18" charset="0"/>
              </a:rPr>
              <a:t>specified for each grade level </a:t>
            </a:r>
            <a:r>
              <a:rPr lang="en-US" sz="4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are taught </a:t>
            </a:r>
            <a:r>
              <a:rPr lang="en-US" sz="4700" b="0" i="1" dirty="0" smtClean="0">
                <a:latin typeface="Times New Roman" pitchFamily="18" charset="0"/>
                <a:cs typeface="Times New Roman" pitchFamily="18" charset="0"/>
              </a:rPr>
              <a:t>to students, and shall demonstrate vertical articulation and emphasize coherence, focus, and rigor.</a:t>
            </a:r>
          </a:p>
          <a:p>
            <a:pPr marL="0" indent="0" algn="r" eaLnBrk="1" fontAlgn="auto" hangingPunct="1">
              <a:lnSpc>
                <a:spcPct val="110000"/>
              </a:lnSpc>
              <a:spcBef>
                <a:spcPts val="0"/>
              </a:spcBef>
              <a:spcAft>
                <a:spcPts val="0"/>
              </a:spcAft>
              <a:buFont typeface="Wingdings 2"/>
              <a:buNone/>
              <a:defRPr/>
            </a:pPr>
            <a:endParaRPr lang="en-US" sz="2600" dirty="0" smtClean="0">
              <a:solidFill>
                <a:schemeClr val="accent3">
                  <a:lumMod val="75000"/>
                </a:schemeClr>
              </a:solidFill>
            </a:endParaRPr>
          </a:p>
          <a:p>
            <a:pPr marL="0" indent="0" algn="r" eaLnBrk="1" fontAlgn="auto" hangingPunct="1">
              <a:lnSpc>
                <a:spcPct val="110000"/>
              </a:lnSpc>
              <a:spcBef>
                <a:spcPts val="0"/>
              </a:spcBef>
              <a:spcAft>
                <a:spcPts val="0"/>
              </a:spcAft>
              <a:buFont typeface="Wingdings 2"/>
              <a:buNone/>
              <a:defRPr/>
            </a:pPr>
            <a:r>
              <a:rPr lang="en-US" sz="2600" dirty="0" smtClean="0">
                <a:solidFill>
                  <a:schemeClr val="accent3">
                    <a:lumMod val="40000"/>
                    <a:lumOff val="60000"/>
                  </a:schemeClr>
                </a:solidFill>
              </a:rPr>
              <a:t>ORC §3301.079(B</a:t>
            </a:r>
            <a:r>
              <a:rPr lang="en-US" sz="2600" dirty="0" smtClean="0">
                <a:solidFill>
                  <a:schemeClr val="accent4"/>
                </a:solidFill>
              </a:rPr>
              <a:t>)</a:t>
            </a:r>
          </a:p>
          <a:p>
            <a:pPr marL="0" indent="0" eaLnBrk="1" fontAlgn="auto" hangingPunct="1">
              <a:lnSpc>
                <a:spcPct val="110000"/>
              </a:lnSpc>
              <a:spcBef>
                <a:spcPts val="0"/>
              </a:spcBef>
              <a:spcAft>
                <a:spcPts val="0"/>
              </a:spcAft>
              <a:buFont typeface="Wingdings 2"/>
              <a:buNone/>
              <a:defRPr/>
            </a:pPr>
            <a:endParaRPr lang="en-US" sz="4700" i="1"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sz="3600" dirty="0" smtClean="0">
                <a:solidFill>
                  <a:schemeClr val="tx1"/>
                </a:solidFill>
              </a:rPr>
              <a:t>Why a Model Curriculum?</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20</a:t>
            </a:fld>
            <a:endParaRPr lang="en-US"/>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752600"/>
          <a:ext cx="8229600" cy="454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One Piece of an Integrated Whole</a:t>
            </a:r>
            <a:endParaRPr lang="en-US" sz="36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21</a:t>
            </a:fld>
            <a:endParaRPr lang="en-US"/>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ctr">
              <a:spcBef>
                <a:spcPts val="600"/>
              </a:spcBef>
              <a:buNone/>
            </a:pPr>
            <a:r>
              <a:rPr lang="en-US" sz="3200" b="1" i="1" dirty="0" smtClean="0">
                <a:solidFill>
                  <a:srgbClr val="FFC000"/>
                </a:solidFill>
              </a:rPr>
              <a:t>A web-based tool,  aligned to the standards, that:</a:t>
            </a:r>
          </a:p>
          <a:p>
            <a:pPr>
              <a:spcBef>
                <a:spcPts val="600"/>
              </a:spcBef>
              <a:buNone/>
            </a:pPr>
            <a:endParaRPr lang="en-US" sz="3200" b="1" dirty="0" smtClean="0"/>
          </a:p>
          <a:p>
            <a:pPr marL="514350" indent="-457200">
              <a:spcBef>
                <a:spcPts val="600"/>
              </a:spcBef>
              <a:buClr>
                <a:schemeClr val="tx1"/>
              </a:buClr>
            </a:pPr>
            <a:r>
              <a:rPr lang="en-US" sz="3200" b="1" dirty="0" smtClean="0"/>
              <a:t>Presents information specific to the content area by grade level, grade band and  course</a:t>
            </a:r>
          </a:p>
          <a:p>
            <a:pPr marL="514350" indent="-457200">
              <a:spcBef>
                <a:spcPts val="600"/>
              </a:spcBef>
              <a:buClr>
                <a:schemeClr val="tx1"/>
              </a:buClr>
            </a:pPr>
            <a:endParaRPr lang="en-US" sz="3200" b="1" dirty="0" smtClean="0"/>
          </a:p>
          <a:p>
            <a:pPr marL="514350" indent="-457200">
              <a:spcBef>
                <a:spcPts val="600"/>
              </a:spcBef>
              <a:buClr>
                <a:schemeClr val="tx1"/>
              </a:buClr>
            </a:pPr>
            <a:r>
              <a:rPr lang="en-US" sz="3200" b="1" dirty="0" smtClean="0"/>
              <a:t>Provides curricular and instructional guidance</a:t>
            </a:r>
          </a:p>
          <a:p>
            <a:pPr marL="514350" indent="-457200">
              <a:spcBef>
                <a:spcPts val="600"/>
              </a:spcBef>
              <a:buClr>
                <a:schemeClr val="tx1"/>
              </a:buClr>
              <a:buNone/>
            </a:pPr>
            <a:endParaRPr lang="en-US" sz="3200" b="1" dirty="0" smtClean="0"/>
          </a:p>
          <a:p>
            <a:pPr marL="514350" indent="-457200">
              <a:spcBef>
                <a:spcPts val="600"/>
              </a:spcBef>
              <a:buClr>
                <a:schemeClr val="tx1"/>
              </a:buClr>
            </a:pPr>
            <a:r>
              <a:rPr lang="en-US" sz="3200" b="1" dirty="0" smtClean="0"/>
              <a:t>Includes instructional strategies and resources</a:t>
            </a:r>
          </a:p>
          <a:p>
            <a:pPr marL="514350" indent="-457200">
              <a:spcBef>
                <a:spcPts val="600"/>
              </a:spcBef>
              <a:buClr>
                <a:schemeClr val="tx1"/>
              </a:buClr>
              <a:buNone/>
            </a:pPr>
            <a:endParaRPr lang="en-US" sz="3200" b="1" dirty="0" smtClean="0"/>
          </a:p>
          <a:p>
            <a:pPr marL="514350" indent="-457200">
              <a:spcBef>
                <a:spcPts val="600"/>
              </a:spcBef>
              <a:buClr>
                <a:schemeClr val="tx1"/>
              </a:buClr>
            </a:pPr>
            <a:r>
              <a:rPr lang="en-US" sz="3200" dirty="0" smtClean="0"/>
              <a:t>Informs assessment development</a:t>
            </a:r>
          </a:p>
          <a:p>
            <a:pPr marL="514350" indent="-457200">
              <a:spcBef>
                <a:spcPts val="600"/>
              </a:spcBef>
              <a:buNone/>
            </a:pPr>
            <a:endParaRPr lang="en-US" sz="3200" b="1" dirty="0" smtClean="0"/>
          </a:p>
          <a:p>
            <a:pPr marL="514350" indent="-457200">
              <a:spcBef>
                <a:spcPts val="600"/>
              </a:spcBef>
              <a:buNone/>
            </a:pPr>
            <a:endParaRPr lang="en-US" sz="2800" dirty="0" smtClean="0"/>
          </a:p>
          <a:p>
            <a:endParaRPr lang="en-US" dirty="0"/>
          </a:p>
        </p:txBody>
      </p:sp>
      <p:sp>
        <p:nvSpPr>
          <p:cNvPr id="2" name="Title 1"/>
          <p:cNvSpPr>
            <a:spLocks noGrp="1"/>
          </p:cNvSpPr>
          <p:nvPr>
            <p:ph type="title"/>
          </p:nvPr>
        </p:nvSpPr>
        <p:spPr/>
        <p:txBody>
          <a:bodyPr/>
          <a:lstStyle/>
          <a:p>
            <a:r>
              <a:rPr lang="en-US" sz="3600" dirty="0" smtClean="0">
                <a:solidFill>
                  <a:schemeClr val="accent1"/>
                </a:solidFill>
              </a:rPr>
              <a:t>What is the Model Curriculum?</a:t>
            </a:r>
            <a:endParaRPr lang="en-US" sz="3600" dirty="0">
              <a:solidFill>
                <a:schemeClr val="accent1"/>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22</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3716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8785" name="Title 1"/>
          <p:cNvSpPr>
            <a:spLocks noGrp="1"/>
          </p:cNvSpPr>
          <p:nvPr>
            <p:ph type="title"/>
          </p:nvPr>
        </p:nvSpPr>
        <p:spPr/>
        <p:txBody>
          <a:bodyPr>
            <a:normAutofit/>
          </a:bodyPr>
          <a:lstStyle/>
          <a:p>
            <a:r>
              <a:rPr lang="en-US" sz="3600" dirty="0" smtClean="0">
                <a:solidFill>
                  <a:schemeClr val="tx1"/>
                </a:solidFill>
              </a:rPr>
              <a:t>Model Curriculum</a:t>
            </a:r>
          </a:p>
        </p:txBody>
      </p:sp>
      <p:sp>
        <p:nvSpPr>
          <p:cNvPr id="9" name="Slide Number Placeholder 8"/>
          <p:cNvSpPr>
            <a:spLocks noGrp="1"/>
          </p:cNvSpPr>
          <p:nvPr>
            <p:ph type="sldNum" sz="quarter" idx="12"/>
          </p:nvPr>
        </p:nvSpPr>
        <p:spPr/>
        <p:txBody>
          <a:bodyPr/>
          <a:lstStyle/>
          <a:p>
            <a:pPr>
              <a:defRPr/>
            </a:pPr>
            <a:fld id="{CBA74CC7-4313-4702-A56E-4AB550658D02}" type="slidenum">
              <a:rPr lang="en-US" smtClean="0"/>
              <a:pPr>
                <a:defRPr/>
              </a:pPr>
              <a:t>23</a:t>
            </a:fld>
            <a:endParaRPr lang="en-US"/>
          </a:p>
        </p:txBody>
      </p:sp>
      <p:sp>
        <p:nvSpPr>
          <p:cNvPr id="5" name="Line Callout 1 4"/>
          <p:cNvSpPr/>
          <p:nvPr/>
        </p:nvSpPr>
        <p:spPr bwMode="auto">
          <a:xfrm>
            <a:off x="381000" y="1600200"/>
            <a:ext cx="2819400" cy="1477328"/>
          </a:xfrm>
          <a:prstGeom prst="borderCallout1">
            <a:avLst>
              <a:gd name="adj1" fmla="val 103171"/>
              <a:gd name="adj2" fmla="val 99691"/>
              <a:gd name="adj3" fmla="val 122009"/>
              <a:gd name="adj4" fmla="val 142247"/>
            </a:avLst>
          </a:prstGeom>
          <a:solidFill>
            <a:srgbClr val="C00000"/>
          </a:solidFill>
          <a:ln>
            <a:solidFill>
              <a:srgbClr val="C0000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square">
            <a:spAutoFit/>
          </a:bodyPr>
          <a:lstStyle/>
          <a:p>
            <a:pPr marL="117475" indent="-117475">
              <a:buFont typeface="Arial" pitchFamily="34" charset="0"/>
              <a:buChar char="•"/>
            </a:pPr>
            <a:r>
              <a:rPr lang="en-US" b="1" dirty="0" smtClean="0">
                <a:solidFill>
                  <a:schemeClr val="tx1"/>
                </a:solidFill>
              </a:rPr>
              <a:t>Content Elaborations</a:t>
            </a:r>
          </a:p>
          <a:p>
            <a:pPr marL="117475" indent="-117475">
              <a:buFont typeface="Arial" pitchFamily="34" charset="0"/>
              <a:buChar char="•"/>
            </a:pPr>
            <a:r>
              <a:rPr lang="en-US" b="1" dirty="0" smtClean="0">
                <a:solidFill>
                  <a:schemeClr val="tx1"/>
                </a:solidFill>
              </a:rPr>
              <a:t>Expectations for Learning</a:t>
            </a:r>
          </a:p>
          <a:p>
            <a:pPr marL="117475" indent="-117475">
              <a:buFont typeface="Arial" pitchFamily="34" charset="0"/>
              <a:buChar char="•"/>
            </a:pPr>
            <a:r>
              <a:rPr lang="en-US" b="1" dirty="0" smtClean="0">
                <a:solidFill>
                  <a:schemeClr val="tx1"/>
                </a:solidFill>
              </a:rPr>
              <a:t>Content Specific Sections</a:t>
            </a:r>
            <a:endParaRPr lang="en-US" b="1" dirty="0">
              <a:solidFill>
                <a:schemeClr val="tx1"/>
              </a:solidFill>
            </a:endParaRPr>
          </a:p>
        </p:txBody>
      </p:sp>
      <p:sp>
        <p:nvSpPr>
          <p:cNvPr id="6" name="Line Callout 1 5"/>
          <p:cNvSpPr/>
          <p:nvPr/>
        </p:nvSpPr>
        <p:spPr bwMode="auto">
          <a:xfrm>
            <a:off x="1143000" y="5715000"/>
            <a:ext cx="2971800" cy="541046"/>
          </a:xfrm>
          <a:prstGeom prst="borderCallout1">
            <a:avLst>
              <a:gd name="adj1" fmla="val -79908"/>
              <a:gd name="adj2" fmla="val 132269"/>
              <a:gd name="adj3" fmla="val 2049"/>
              <a:gd name="adj4" fmla="val 99633"/>
            </a:avLst>
          </a:prstGeom>
          <a:solidFill>
            <a:srgbClr val="FFC000"/>
          </a:solidFill>
          <a:ln>
            <a:solidFill>
              <a:srgbClr val="FFC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spAutoFit/>
          </a:bodyPr>
          <a:lstStyle/>
          <a:p>
            <a:pPr algn="ctr">
              <a:lnSpc>
                <a:spcPct val="80000"/>
              </a:lnSpc>
              <a:spcBef>
                <a:spcPct val="20000"/>
              </a:spcBef>
              <a:defRPr/>
            </a:pPr>
            <a:r>
              <a:rPr lang="en-US" sz="1800" b="1" dirty="0" smtClean="0">
                <a:solidFill>
                  <a:schemeClr val="tx1"/>
                </a:solidFill>
              </a:rPr>
              <a:t>Common Core and State Standards</a:t>
            </a:r>
            <a:endParaRPr lang="en-US" sz="1800" b="1" dirty="0">
              <a:solidFill>
                <a:schemeClr val="tx1"/>
              </a:solidFill>
            </a:endParaRPr>
          </a:p>
        </p:txBody>
      </p:sp>
      <p:sp>
        <p:nvSpPr>
          <p:cNvPr id="7" name="Rectangle 6"/>
          <p:cNvSpPr/>
          <p:nvPr/>
        </p:nvSpPr>
        <p:spPr bwMode="auto">
          <a:xfrm rot="21408056">
            <a:off x="5528352" y="1440687"/>
            <a:ext cx="3438618" cy="978729"/>
          </a:xfrm>
          <a:prstGeom prst="rect">
            <a:avLst/>
          </a:prstGeom>
          <a:solidFill>
            <a:srgbClr val="7030A0"/>
          </a:solidFill>
          <a:ln>
            <a:solidFill>
              <a:schemeClr val="accent1"/>
            </a:solidFill>
            <a:headEnd type="none" w="med" len="med"/>
            <a:tailEnd type="none" w="med" len="med"/>
          </a:ln>
          <a:effectLst>
            <a:outerShdw blurRad="50800" dist="38100" algn="l" rotWithShape="0">
              <a:prstClr val="black">
                <a:alpha val="40000"/>
              </a:prstClr>
            </a:outerShdw>
          </a:effectLst>
          <a:scene3d>
            <a:camera prst="isometricLeftDown">
              <a:rot lat="1765639" lon="2012651" rev="21206013"/>
            </a:camera>
            <a:lightRig rig="brightRoom" dir="t"/>
          </a:scene3d>
          <a:sp3d prstMaterial="softEdge">
            <a:bevelT/>
          </a:sp3d>
        </p:spPr>
        <p:style>
          <a:lnRef idx="1">
            <a:schemeClr val="accent2"/>
          </a:lnRef>
          <a:fillRef idx="3">
            <a:schemeClr val="accent2"/>
          </a:fillRef>
          <a:effectRef idx="2">
            <a:schemeClr val="accent2"/>
          </a:effectRef>
          <a:fontRef idx="minor">
            <a:schemeClr val="lt1"/>
          </a:fontRef>
        </p:style>
        <p:txBody>
          <a:bodyPr wrap="square">
            <a:spAutoFit/>
          </a:bodyPr>
          <a:lstStyle/>
          <a:p>
            <a:pPr algn="ctr">
              <a:lnSpc>
                <a:spcPct val="80000"/>
              </a:lnSpc>
              <a:spcBef>
                <a:spcPct val="20000"/>
              </a:spcBef>
              <a:defRPr/>
            </a:pPr>
            <a:r>
              <a:rPr lang="en-US" sz="3600" b="1" dirty="0" smtClean="0">
                <a:solidFill>
                  <a:schemeClr val="bg1"/>
                </a:solidFill>
              </a:rPr>
              <a:t>Model</a:t>
            </a:r>
            <a:r>
              <a:rPr lang="en-US" sz="36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600" b="1" dirty="0">
                <a:solidFill>
                  <a:schemeClr val="bg1"/>
                </a:solidFill>
              </a:rPr>
              <a:t>Curriculum</a:t>
            </a:r>
            <a:endParaRPr lang="en-US" sz="36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Notched Right Arrow 9"/>
          <p:cNvSpPr/>
          <p:nvPr/>
        </p:nvSpPr>
        <p:spPr bwMode="auto">
          <a:xfrm rot="19751064">
            <a:off x="5880812" y="2420208"/>
            <a:ext cx="993321" cy="623614"/>
          </a:xfrm>
          <a:prstGeom prst="notchedRightArrow">
            <a:avLst/>
          </a:prstGeom>
          <a:solidFill>
            <a:srgbClr val="7030A0"/>
          </a:solidFill>
          <a:ln>
            <a:solidFill>
              <a:schemeClr val="tx1"/>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nSpc>
                <a:spcPct val="80000"/>
              </a:lnSpc>
              <a:spcBef>
                <a:spcPct val="20000"/>
              </a:spcBef>
              <a:defRPr/>
            </a:pPr>
            <a:endParaRPr lang="en-US">
              <a:solidFill>
                <a:schemeClr val="tx1"/>
              </a:solidFill>
            </a:endParaRPr>
          </a:p>
        </p:txBody>
      </p:sp>
      <p:sp>
        <p:nvSpPr>
          <p:cNvPr id="16" name="Line Callout 1 15"/>
          <p:cNvSpPr/>
          <p:nvPr/>
        </p:nvSpPr>
        <p:spPr>
          <a:xfrm>
            <a:off x="381000" y="4191000"/>
            <a:ext cx="1981200" cy="762000"/>
          </a:xfrm>
          <a:prstGeom prst="borderCallout1">
            <a:avLst>
              <a:gd name="adj1" fmla="val 34879"/>
              <a:gd name="adj2" fmla="val 101344"/>
              <a:gd name="adj3" fmla="val -12738"/>
              <a:gd name="adj4" fmla="val 149907"/>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spcBef>
                <a:spcPct val="20000"/>
              </a:spcBef>
              <a:defRPr/>
            </a:pPr>
            <a:r>
              <a:rPr lang="en-US" b="1" dirty="0" smtClean="0">
                <a:solidFill>
                  <a:schemeClr val="tx1"/>
                </a:solidFill>
              </a:rPr>
              <a:t>Instructional Strategies and Resources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10"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pPr>
            <a:r>
              <a:rPr lang="en-US" sz="3200" b="1" dirty="0" smtClean="0">
                <a:solidFill>
                  <a:srgbClr val="FFC000"/>
                </a:solidFill>
              </a:rPr>
              <a:t>Content Elaboration</a:t>
            </a:r>
          </a:p>
          <a:p>
            <a:pPr marL="1146175" lvl="1" indent="-403225"/>
            <a:r>
              <a:rPr lang="en-US" dirty="0" smtClean="0"/>
              <a:t>Applies to all content areas. </a:t>
            </a:r>
          </a:p>
          <a:p>
            <a:pPr marL="1146175" lvl="1" indent="-403225"/>
            <a:r>
              <a:rPr lang="en-US" dirty="0" smtClean="0"/>
              <a:t>In-depth information about  “what” should be taught  </a:t>
            </a:r>
            <a:endParaRPr lang="en-US" b="1" dirty="0" smtClean="0"/>
          </a:p>
          <a:p>
            <a:pPr>
              <a:buClr>
                <a:schemeClr val="accent2"/>
              </a:buClr>
            </a:pPr>
            <a:r>
              <a:rPr lang="en-US" sz="3200" b="1" dirty="0" smtClean="0">
                <a:solidFill>
                  <a:srgbClr val="FFC000"/>
                </a:solidFill>
              </a:rPr>
              <a:t>Expectations for Learning</a:t>
            </a:r>
          </a:p>
          <a:p>
            <a:pPr marL="1146175" lvl="1" indent="-403225"/>
            <a:r>
              <a:rPr lang="en-US" dirty="0" smtClean="0"/>
              <a:t>Recommendations for how students may be assessed</a:t>
            </a:r>
          </a:p>
          <a:p>
            <a:pPr marL="1146175" lvl="1" indent="-403225"/>
            <a:r>
              <a:rPr lang="en-US" dirty="0" smtClean="0"/>
              <a:t>Applies only to science and social studies  </a:t>
            </a:r>
          </a:p>
          <a:p>
            <a:pPr lvl="1">
              <a:buNone/>
            </a:pPr>
            <a:endParaRPr lang="en-US" sz="2400" dirty="0" smtClean="0"/>
          </a:p>
          <a:p>
            <a:endParaRPr lang="en-US" sz="2600" dirty="0" smtClean="0"/>
          </a:p>
          <a:p>
            <a:pPr lvl="1">
              <a:buNone/>
            </a:pPr>
            <a:endParaRPr lang="en-US" i="1" dirty="0" smtClean="0"/>
          </a:p>
          <a:p>
            <a:pPr lvl="1">
              <a:buNone/>
            </a:pPr>
            <a:endParaRPr lang="en-US" sz="2400" dirty="0" smtClean="0"/>
          </a:p>
        </p:txBody>
      </p:sp>
      <p:sp>
        <p:nvSpPr>
          <p:cNvPr id="2" name="Title 1"/>
          <p:cNvSpPr>
            <a:spLocks noGrp="1"/>
          </p:cNvSpPr>
          <p:nvPr>
            <p:ph type="title"/>
          </p:nvPr>
        </p:nvSpPr>
        <p:spPr/>
        <p:txBody>
          <a:bodyPr>
            <a:noAutofit/>
          </a:bodyPr>
          <a:lstStyle/>
          <a:p>
            <a:r>
              <a:rPr lang="en-US" sz="3600" dirty="0" smtClean="0">
                <a:solidFill>
                  <a:schemeClr val="accent4">
                    <a:lumMod val="60000"/>
                    <a:lumOff val="40000"/>
                  </a:schemeClr>
                </a:solidFill>
              </a:rPr>
              <a:t>Model Curriculum Components</a:t>
            </a:r>
            <a:endParaRPr lang="en-US" sz="3600" dirty="0">
              <a:solidFill>
                <a:schemeClr val="accent4">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24</a:t>
            </a:fld>
            <a:endParaRPr lang="en-US"/>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rmAutofit/>
          </a:bodyPr>
          <a:lstStyle/>
          <a:p>
            <a:pPr>
              <a:buClr>
                <a:schemeClr val="accent2"/>
              </a:buClr>
            </a:pPr>
            <a:r>
              <a:rPr lang="en-US" sz="3200" b="1" dirty="0" smtClean="0">
                <a:solidFill>
                  <a:srgbClr val="FFC000"/>
                </a:solidFill>
              </a:rPr>
              <a:t>Instructional Strategies and Resources</a:t>
            </a:r>
          </a:p>
          <a:p>
            <a:pPr marL="1146175" lvl="1" indent="-415925"/>
            <a:r>
              <a:rPr lang="en-US" sz="2400" b="1" dirty="0" smtClean="0"/>
              <a:t>Guidance and support for instructional, curricular and assessment design </a:t>
            </a:r>
          </a:p>
          <a:p>
            <a:pPr marL="1146175" lvl="1" indent="-415925"/>
            <a:r>
              <a:rPr lang="en-US" sz="2400" b="1" dirty="0" smtClean="0"/>
              <a:t>Applies to all content areas.  </a:t>
            </a:r>
          </a:p>
          <a:p>
            <a:pPr>
              <a:buClr>
                <a:schemeClr val="accent2"/>
              </a:buClr>
            </a:pPr>
            <a:r>
              <a:rPr lang="en-US" sz="3200" b="1" dirty="0" smtClean="0">
                <a:solidFill>
                  <a:srgbClr val="FFC000"/>
                </a:solidFill>
              </a:rPr>
              <a:t>Content Specific Sections</a:t>
            </a:r>
          </a:p>
          <a:p>
            <a:pPr marL="1146175" lvl="1" indent="-415925"/>
            <a:r>
              <a:rPr lang="en-US" sz="2400" b="1" dirty="0" smtClean="0"/>
              <a:t>Address elements specific to a subject area, </a:t>
            </a:r>
          </a:p>
          <a:p>
            <a:pPr marL="1146175" lvl="1" indent="-415925">
              <a:buNone/>
            </a:pPr>
            <a:r>
              <a:rPr lang="en-US" b="1" dirty="0" smtClean="0"/>
              <a:t>	</a:t>
            </a:r>
            <a:r>
              <a:rPr lang="en-US" sz="2400" b="1" dirty="0" smtClean="0"/>
              <a:t>such as</a:t>
            </a:r>
          </a:p>
          <a:p>
            <a:pPr marL="1597914" lvl="3">
              <a:buFont typeface="Wingdings" pitchFamily="2" charset="2"/>
              <a:buChar char="Ø"/>
            </a:pPr>
            <a:r>
              <a:rPr lang="en-US" sz="2400" b="1" i="1" dirty="0" smtClean="0">
                <a:solidFill>
                  <a:schemeClr val="accent1">
                    <a:lumMod val="60000"/>
                    <a:lumOff val="40000"/>
                  </a:schemeClr>
                </a:solidFill>
              </a:rPr>
              <a:t>Misconceptions (science and mathematics) </a:t>
            </a:r>
          </a:p>
          <a:p>
            <a:pPr marL="1597914" lvl="3">
              <a:buFont typeface="Wingdings" pitchFamily="2" charset="2"/>
              <a:buChar char="Ø"/>
            </a:pPr>
            <a:r>
              <a:rPr lang="en-US" sz="2400" b="1" i="1" dirty="0" smtClean="0">
                <a:solidFill>
                  <a:schemeClr val="accent1">
                    <a:lumMod val="60000"/>
                    <a:lumOff val="40000"/>
                  </a:schemeClr>
                </a:solidFill>
              </a:rPr>
              <a:t>Enduring Understandings(English language arts and social studies</a:t>
            </a:r>
            <a:r>
              <a:rPr lang="en-US" sz="2400" b="1" dirty="0" smtClean="0">
                <a:solidFill>
                  <a:schemeClr val="accent1">
                    <a:lumMod val="60000"/>
                    <a:lumOff val="40000"/>
                  </a:schemeClr>
                </a:solidFill>
              </a:rPr>
              <a:t>)</a:t>
            </a:r>
          </a:p>
          <a:p>
            <a:pPr marL="740664" lvl="1" indent="-342900">
              <a:spcBef>
                <a:spcPct val="50000"/>
              </a:spcBef>
              <a:buNone/>
            </a:pPr>
            <a:endParaRPr lang="en-US" dirty="0" smtClean="0"/>
          </a:p>
        </p:txBody>
      </p:sp>
      <p:sp>
        <p:nvSpPr>
          <p:cNvPr id="2" name="Title 1"/>
          <p:cNvSpPr>
            <a:spLocks noGrp="1"/>
          </p:cNvSpPr>
          <p:nvPr>
            <p:ph type="title"/>
          </p:nvPr>
        </p:nvSpPr>
        <p:spPr/>
        <p:txBody>
          <a:bodyPr>
            <a:noAutofit/>
          </a:bodyPr>
          <a:lstStyle/>
          <a:p>
            <a:r>
              <a:rPr lang="en-US" sz="3600" dirty="0" smtClean="0">
                <a:solidFill>
                  <a:schemeClr val="accent4">
                    <a:lumMod val="60000"/>
                    <a:lumOff val="40000"/>
                  </a:schemeClr>
                </a:solidFill>
              </a:rPr>
              <a:t>Model Curriculum Components</a:t>
            </a:r>
            <a:endParaRPr lang="en-US" sz="3600" dirty="0">
              <a:solidFill>
                <a:schemeClr val="accent4">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25</a:t>
            </a:fld>
            <a:endParaRPr lang="en-US"/>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600" y="2011362"/>
            <a:ext cx="7772400" cy="46180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Content Placeholder 14" descr="Picture1.png"/>
          <p:cNvPicPr>
            <a:picLocks noGrp="1" noChangeAspect="1"/>
          </p:cNvPicPr>
          <p:nvPr>
            <p:ph idx="1"/>
          </p:nvPr>
        </p:nvPicPr>
        <p:blipFill>
          <a:blip r:embed="rId2" cstate="email"/>
          <a:stretch>
            <a:fillRect/>
          </a:stretch>
        </p:blipFill>
        <p:spPr>
          <a:xfrm>
            <a:off x="505089" y="1752600"/>
            <a:ext cx="8133821" cy="4541838"/>
          </a:xfrm>
        </p:spPr>
      </p:pic>
      <p:sp>
        <p:nvSpPr>
          <p:cNvPr id="2" name="Title 1"/>
          <p:cNvSpPr>
            <a:spLocks noGrp="1"/>
          </p:cNvSpPr>
          <p:nvPr>
            <p:ph type="title"/>
          </p:nvPr>
        </p:nvSpPr>
        <p:spPr/>
        <p:txBody>
          <a:bodyPr>
            <a:normAutofit/>
          </a:bodyPr>
          <a:lstStyle/>
          <a:p>
            <a:r>
              <a:rPr lang="en-US" dirty="0" smtClean="0">
                <a:solidFill>
                  <a:schemeClr val="accent4">
                    <a:lumMod val="60000"/>
                    <a:lumOff val="40000"/>
                  </a:schemeClr>
                </a:solidFill>
              </a:rPr>
              <a:t>Model Curriculum Template</a:t>
            </a:r>
            <a:endParaRPr lang="en-US" dirty="0">
              <a:solidFill>
                <a:schemeClr val="accent4">
                  <a:lumMod val="60000"/>
                  <a:lumOff val="40000"/>
                </a:schemeClr>
              </a:solidFill>
            </a:endParaRPr>
          </a:p>
        </p:txBody>
      </p:sp>
      <p:sp>
        <p:nvSpPr>
          <p:cNvPr id="12" name="Slide Number Placeholder 11"/>
          <p:cNvSpPr>
            <a:spLocks noGrp="1"/>
          </p:cNvSpPr>
          <p:nvPr>
            <p:ph type="sldNum" sz="quarter" idx="12"/>
          </p:nvPr>
        </p:nvSpPr>
        <p:spPr/>
        <p:txBody>
          <a:bodyPr/>
          <a:lstStyle/>
          <a:p>
            <a:pPr>
              <a:defRPr/>
            </a:pPr>
            <a:fld id="{CBA74CC7-4313-4702-A56E-4AB550658D02}" type="slidenum">
              <a:rPr lang="en-US" smtClean="0"/>
              <a:pPr>
                <a:defRPr/>
              </a:pPr>
              <a:t>26</a:t>
            </a:fld>
            <a:endParaRPr lang="en-US"/>
          </a:p>
        </p:txBody>
      </p:sp>
      <p:sp>
        <p:nvSpPr>
          <p:cNvPr id="10" name="Rounded Rectangle 9"/>
          <p:cNvSpPr/>
          <p:nvPr/>
        </p:nvSpPr>
        <p:spPr>
          <a:xfrm>
            <a:off x="7010400" y="2895600"/>
            <a:ext cx="1828800" cy="1143000"/>
          </a:xfrm>
          <a:prstGeom prst="round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dirty="0" smtClean="0"/>
              <a:t>Instructional Strategies and Resources</a:t>
            </a:r>
            <a:endParaRPr lang="en-US" sz="1600" dirty="0"/>
          </a:p>
        </p:txBody>
      </p:sp>
      <p:sp>
        <p:nvSpPr>
          <p:cNvPr id="16" name="Rounded Rectangular Callout 15"/>
          <p:cNvSpPr/>
          <p:nvPr/>
        </p:nvSpPr>
        <p:spPr bwMode="auto">
          <a:xfrm>
            <a:off x="533400" y="5111448"/>
            <a:ext cx="1295400" cy="755952"/>
          </a:xfrm>
          <a:prstGeom prst="wedgeRoundRectCallout">
            <a:avLst>
              <a:gd name="adj1" fmla="val 62398"/>
              <a:gd name="adj2" fmla="val 103329"/>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Content Specific</a:t>
            </a:r>
            <a:r>
              <a:rPr kumimoji="0" lang="en-US" sz="1600" b="0" i="0" u="none" strike="noStrike" cap="none" normalizeH="0" dirty="0" smtClean="0">
                <a:ln>
                  <a:noFill/>
                </a:ln>
                <a:solidFill>
                  <a:schemeClr val="bg1"/>
                </a:solidFill>
                <a:effectLst/>
                <a:latin typeface="Arial" charset="0"/>
              </a:rPr>
              <a:t> Sections</a:t>
            </a:r>
            <a:endParaRPr kumimoji="0" lang="en-US" sz="1600" b="0" i="0" u="none" strike="noStrike" cap="none" normalizeH="0" baseline="0" dirty="0" smtClean="0">
              <a:ln>
                <a:noFill/>
              </a:ln>
              <a:solidFill>
                <a:schemeClr val="bg1"/>
              </a:solidFill>
              <a:effectLst/>
              <a:latin typeface="Arial" charset="0"/>
            </a:endParaRPr>
          </a:p>
        </p:txBody>
      </p:sp>
      <p:sp>
        <p:nvSpPr>
          <p:cNvPr id="13" name="Rounded Rectangular Callout 12"/>
          <p:cNvSpPr/>
          <p:nvPr/>
        </p:nvSpPr>
        <p:spPr bwMode="auto">
          <a:xfrm>
            <a:off x="2057400" y="4458414"/>
            <a:ext cx="1600200" cy="646986"/>
          </a:xfrm>
          <a:prstGeom prst="wedgeRoundRectCallout">
            <a:avLst>
              <a:gd name="adj1" fmla="val -56211"/>
              <a:gd name="adj2" fmla="val -110481"/>
              <a:gd name="adj3" fmla="val 16667"/>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marL="53975" indent="-53975">
              <a:buFont typeface="Arial" pitchFamily="34" charset="0"/>
              <a:buChar char="•"/>
            </a:pPr>
            <a:r>
              <a:rPr lang="en-US" sz="1600" dirty="0" smtClean="0"/>
              <a:t>Expectations for Learning </a:t>
            </a:r>
          </a:p>
        </p:txBody>
      </p:sp>
      <p:sp>
        <p:nvSpPr>
          <p:cNvPr id="14" name="Rounded Rectangular Callout 13"/>
          <p:cNvSpPr/>
          <p:nvPr/>
        </p:nvSpPr>
        <p:spPr bwMode="auto">
          <a:xfrm>
            <a:off x="2667000" y="2713911"/>
            <a:ext cx="1752600" cy="715089"/>
          </a:xfrm>
          <a:prstGeom prst="wedgeRoundRectCallout">
            <a:avLst>
              <a:gd name="adj1" fmla="val -96845"/>
              <a:gd name="adj2" fmla="val 56005"/>
              <a:gd name="adj3" fmla="val 16667"/>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r>
              <a:rPr lang="en-US" dirty="0" smtClean="0"/>
              <a:t>Content Elaborations</a:t>
            </a:r>
          </a:p>
        </p:txBody>
      </p:sp>
      <p:cxnSp>
        <p:nvCxnSpPr>
          <p:cNvPr id="18" name="Straight Arrow Connector 17"/>
          <p:cNvCxnSpPr>
            <a:stCxn id="10" idx="1"/>
          </p:cNvCxnSpPr>
          <p:nvPr/>
        </p:nvCxnSpPr>
        <p:spPr bwMode="auto">
          <a:xfrm rot="10800000">
            <a:off x="5334000" y="3429000"/>
            <a:ext cx="1676400" cy="38100"/>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bwMode="auto">
          <a:xfrm rot="10800000" flipV="1">
            <a:off x="4953000" y="3810000"/>
            <a:ext cx="2057400" cy="990600"/>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solidFill>
                  <a:schemeClr val="accent4">
                    <a:lumMod val="60000"/>
                    <a:lumOff val="40000"/>
                  </a:schemeClr>
                </a:solidFill>
              </a:rPr>
              <a:t>Model Curriculum Example</a:t>
            </a:r>
            <a:endParaRPr lang="en-US" dirty="0">
              <a:solidFill>
                <a:schemeClr val="accent4">
                  <a:lumMod val="60000"/>
                  <a:lumOff val="40000"/>
                </a:schemeClr>
              </a:solidFill>
            </a:endParaRPr>
          </a:p>
        </p:txBody>
      </p:sp>
      <p:sp>
        <p:nvSpPr>
          <p:cNvPr id="7" name="Slide Number Placeholder 6"/>
          <p:cNvSpPr>
            <a:spLocks noGrp="1"/>
          </p:cNvSpPr>
          <p:nvPr>
            <p:ph type="sldNum" sz="quarter" idx="12"/>
          </p:nvPr>
        </p:nvSpPr>
        <p:spPr/>
        <p:txBody>
          <a:bodyPr/>
          <a:lstStyle/>
          <a:p>
            <a:pPr>
              <a:defRPr/>
            </a:pPr>
            <a:fld id="{CBA74CC7-4313-4702-A56E-4AB550658D02}" type="slidenum">
              <a:rPr lang="en-US" smtClean="0"/>
              <a:pPr>
                <a:defRPr/>
              </a:pPr>
              <a:t>27</a:t>
            </a:fld>
            <a:endParaRPr lang="en-US"/>
          </a:p>
        </p:txBody>
      </p:sp>
      <p:pic>
        <p:nvPicPr>
          <p:cNvPr id="3074" name="Picture 2"/>
          <p:cNvPicPr>
            <a:picLocks noChangeAspect="1" noChangeArrowheads="1"/>
          </p:cNvPicPr>
          <p:nvPr/>
        </p:nvPicPr>
        <p:blipFill>
          <a:blip r:embed="rId3" cstate="email"/>
          <a:srcRect/>
          <a:stretch>
            <a:fillRect/>
          </a:stretch>
        </p:blipFill>
        <p:spPr bwMode="auto">
          <a:xfrm>
            <a:off x="1143000" y="1624583"/>
            <a:ext cx="6858000" cy="5157217"/>
          </a:xfrm>
          <a:prstGeom prst="rect">
            <a:avLst/>
          </a:prstGeom>
          <a:noFill/>
          <a:ln w="9525">
            <a:noFill/>
            <a:miter lim="800000"/>
            <a:headEnd/>
            <a:tailEnd/>
          </a:ln>
        </p:spPr>
      </p:pic>
      <p:sp>
        <p:nvSpPr>
          <p:cNvPr id="8" name="Rounded Rectangular Callout 7"/>
          <p:cNvSpPr/>
          <p:nvPr/>
        </p:nvSpPr>
        <p:spPr bwMode="auto">
          <a:xfrm>
            <a:off x="5257800" y="2209800"/>
            <a:ext cx="2286000" cy="347329"/>
          </a:xfrm>
          <a:prstGeom prst="wedgeRoundRectCallout">
            <a:avLst>
              <a:gd name="adj1" fmla="val 43048"/>
              <a:gd name="adj2" fmla="val 251109"/>
              <a:gd name="adj3" fmla="val 16667"/>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Inquiry</a:t>
            </a:r>
            <a:r>
              <a:rPr lang="en-US" dirty="0" smtClean="0">
                <a:solidFill>
                  <a:schemeClr val="tx1"/>
                </a:solidFill>
                <a:latin typeface="Arial" charset="0"/>
              </a:rPr>
              <a:t>-based</a:t>
            </a:r>
            <a:endParaRPr kumimoji="0" lang="en-US" sz="1800" b="0" i="0" u="none" strike="noStrike" cap="none" normalizeH="0" baseline="0" dirty="0" smtClean="0">
              <a:ln>
                <a:noFill/>
              </a:ln>
              <a:solidFill>
                <a:schemeClr val="tx1"/>
              </a:solidFill>
              <a:effectLst/>
              <a:latin typeface="Arial" charset="0"/>
            </a:endParaRPr>
          </a:p>
        </p:txBody>
      </p:sp>
      <p:sp>
        <p:nvSpPr>
          <p:cNvPr id="9" name="Rounded Rectangular Callout 8"/>
          <p:cNvSpPr/>
          <p:nvPr/>
        </p:nvSpPr>
        <p:spPr bwMode="auto">
          <a:xfrm>
            <a:off x="4648200" y="3276600"/>
            <a:ext cx="1981200" cy="592503"/>
          </a:xfrm>
          <a:prstGeom prst="wedgeRoundRectCallout">
            <a:avLst>
              <a:gd name="adj1" fmla="val 78363"/>
              <a:gd name="adj2" fmla="val 44073"/>
              <a:gd name="adj3"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Twenty-first Century</a:t>
            </a:r>
            <a:r>
              <a:rPr kumimoji="0" lang="en-US" sz="1800" b="0" i="0" u="none" strike="noStrike" cap="none" normalizeH="0" dirty="0" smtClean="0">
                <a:ln>
                  <a:noFill/>
                </a:ln>
                <a:solidFill>
                  <a:schemeClr val="tx1"/>
                </a:solidFill>
                <a:effectLst/>
                <a:latin typeface="Arial" charset="0"/>
              </a:rPr>
              <a:t> Skills</a:t>
            </a:r>
            <a:endParaRPr kumimoji="0" lang="en-US" sz="1800" b="0" i="0" u="none" strike="noStrike" cap="none" normalizeH="0" baseline="0" dirty="0" smtClean="0">
              <a:ln>
                <a:noFill/>
              </a:ln>
              <a:solidFill>
                <a:schemeClr val="tx1"/>
              </a:solidFill>
              <a:effectLst/>
              <a:latin typeface="Arial" charset="0"/>
            </a:endParaRPr>
          </a:p>
        </p:txBody>
      </p:sp>
      <p:sp>
        <p:nvSpPr>
          <p:cNvPr id="10" name="Rounded Rectangular Callout 9"/>
          <p:cNvSpPr/>
          <p:nvPr/>
        </p:nvSpPr>
        <p:spPr bwMode="auto">
          <a:xfrm>
            <a:off x="4724400" y="4419600"/>
            <a:ext cx="2057400" cy="609600"/>
          </a:xfrm>
          <a:prstGeom prst="wedgeRoundRectCallout">
            <a:avLst>
              <a:gd name="adj1" fmla="val 74689"/>
              <a:gd name="adj2" fmla="val -78545"/>
              <a:gd name="adj3" fmla="val 16667"/>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fontAlgn="base">
              <a:lnSpc>
                <a:spcPct val="80000"/>
              </a:lnSpc>
              <a:spcBef>
                <a:spcPct val="20000"/>
              </a:spcBef>
              <a:spcAft>
                <a:spcPct val="0"/>
              </a:spcAft>
            </a:pPr>
            <a:r>
              <a:rPr lang="en-US" dirty="0" smtClean="0">
                <a:solidFill>
                  <a:schemeClr val="tx1"/>
                </a:solidFill>
                <a:latin typeface="Arial" charset="0"/>
              </a:rPr>
              <a:t>Global Connections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C:\Documents and Settings\peggy.sorensen\Local Settings\Temporary Internet Files\Content.IE5\SHCBGDSL\MC900433119[1].jpg"/>
          <p:cNvPicPr>
            <a:picLocks noChangeAspect="1" noChangeArrowheads="1"/>
          </p:cNvPicPr>
          <p:nvPr/>
        </p:nvPicPr>
        <p:blipFill>
          <a:blip r:embed="rId3" cstate="email">
            <a:duotone>
              <a:prstClr val="black"/>
              <a:schemeClr val="accent1">
                <a:tint val="45000"/>
                <a:satMod val="400000"/>
              </a:schemeClr>
            </a:duotone>
          </a:blip>
          <a:srcRect/>
          <a:stretch>
            <a:fillRect/>
          </a:stretch>
        </p:blipFill>
        <p:spPr bwMode="auto">
          <a:xfrm>
            <a:off x="4132511" y="2514600"/>
            <a:ext cx="5011489" cy="3326674"/>
          </a:xfrm>
          <a:prstGeom prst="ellipse">
            <a:avLst/>
          </a:prstGeom>
          <a:ln>
            <a:noFill/>
          </a:ln>
          <a:effectLst>
            <a:softEdge rad="112500"/>
          </a:effectLst>
        </p:spPr>
      </p:pic>
      <p:sp>
        <p:nvSpPr>
          <p:cNvPr id="3" name="Content Placeholder 2"/>
          <p:cNvSpPr>
            <a:spLocks noGrp="1"/>
          </p:cNvSpPr>
          <p:nvPr>
            <p:ph idx="1"/>
          </p:nvPr>
        </p:nvSpPr>
        <p:spPr/>
        <p:txBody>
          <a:bodyPr/>
          <a:lstStyle/>
          <a:p>
            <a:pPr marL="514350" indent="-457200">
              <a:spcBef>
                <a:spcPts val="600"/>
              </a:spcBef>
              <a:buNone/>
            </a:pPr>
            <a:r>
              <a:rPr lang="en-US" sz="3200" b="1" i="1" dirty="0" smtClean="0"/>
              <a:t>ODE will convene:</a:t>
            </a:r>
          </a:p>
          <a:p>
            <a:pPr marL="514350" indent="-457200">
              <a:spcBef>
                <a:spcPts val="600"/>
              </a:spcBef>
              <a:buClr>
                <a:schemeClr val="tx1"/>
              </a:buClr>
            </a:pPr>
            <a:r>
              <a:rPr lang="en-US" sz="2800" b="1" i="1" dirty="0" smtClean="0"/>
              <a:t>Teacher Teams</a:t>
            </a:r>
          </a:p>
          <a:p>
            <a:pPr marL="514350" indent="-457200">
              <a:spcBef>
                <a:spcPts val="600"/>
              </a:spcBef>
              <a:buClr>
                <a:schemeClr val="tx1"/>
              </a:buClr>
            </a:pPr>
            <a:r>
              <a:rPr lang="en-US" sz="2800" b="1" i="1" dirty="0" smtClean="0"/>
              <a:t>Content Review Committee</a:t>
            </a:r>
          </a:p>
          <a:p>
            <a:pPr marL="514350" indent="-457200">
              <a:spcBef>
                <a:spcPts val="600"/>
              </a:spcBef>
              <a:buNone/>
            </a:pPr>
            <a:endParaRPr lang="en-US" sz="2800" b="1" i="1" dirty="0" smtClean="0"/>
          </a:p>
          <a:p>
            <a:pPr marL="514350" indent="-457200">
              <a:spcBef>
                <a:spcPts val="600"/>
              </a:spcBef>
              <a:buNone/>
            </a:pPr>
            <a:r>
              <a:rPr lang="en-US" sz="3200" b="1" i="1" dirty="0" smtClean="0"/>
              <a:t>ODE will solicit:</a:t>
            </a:r>
          </a:p>
          <a:p>
            <a:pPr marL="514350" indent="-457200">
              <a:spcBef>
                <a:spcPts val="600"/>
              </a:spcBef>
              <a:buClr>
                <a:schemeClr val="tx1"/>
              </a:buClr>
            </a:pPr>
            <a:r>
              <a:rPr lang="en-US" b="1" i="1" dirty="0" smtClean="0"/>
              <a:t>Public Feedback</a:t>
            </a:r>
          </a:p>
          <a:p>
            <a:pPr>
              <a:buNone/>
            </a:pPr>
            <a:endParaRPr lang="en-US" dirty="0"/>
          </a:p>
        </p:txBody>
      </p:sp>
      <p:sp>
        <p:nvSpPr>
          <p:cNvPr id="2" name="Title 1"/>
          <p:cNvSpPr>
            <a:spLocks noGrp="1"/>
          </p:cNvSpPr>
          <p:nvPr>
            <p:ph type="title"/>
          </p:nvPr>
        </p:nvSpPr>
        <p:spPr/>
        <p:txBody>
          <a:bodyPr>
            <a:normAutofit/>
          </a:bodyPr>
          <a:lstStyle/>
          <a:p>
            <a:r>
              <a:rPr lang="en-US" dirty="0" smtClean="0">
                <a:solidFill>
                  <a:srgbClr val="FF0000"/>
                </a:solidFill>
              </a:rPr>
              <a:t>Who will contribute?</a:t>
            </a:r>
            <a:endParaRPr lang="en-US" dirty="0">
              <a:solidFill>
                <a:srgbClr val="FF0000"/>
              </a:solidFill>
            </a:endParaRPr>
          </a:p>
        </p:txBody>
      </p:sp>
      <p:sp>
        <p:nvSpPr>
          <p:cNvPr id="5" name="Slide Number Placeholder 4"/>
          <p:cNvSpPr>
            <a:spLocks noGrp="1"/>
          </p:cNvSpPr>
          <p:nvPr>
            <p:ph type="sldNum" sz="quarter" idx="12"/>
          </p:nvPr>
        </p:nvSpPr>
        <p:spPr/>
        <p:txBody>
          <a:bodyPr/>
          <a:lstStyle/>
          <a:p>
            <a:pPr>
              <a:defRPr/>
            </a:pPr>
            <a:fld id="{CBA74CC7-4313-4702-A56E-4AB550658D02}" type="slidenum">
              <a:rPr lang="en-US" smtClean="0"/>
              <a:pPr>
                <a:defRPr/>
              </a:pPr>
              <a:t>28</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normAutofit/>
          </a:bodyPr>
          <a:lstStyle/>
          <a:p>
            <a:r>
              <a:rPr lang="en-US" sz="4000" dirty="0" smtClean="0">
                <a:solidFill>
                  <a:schemeClr val="accent2">
                    <a:lumMod val="60000"/>
                    <a:lumOff val="40000"/>
                  </a:schemeClr>
                </a:solidFill>
              </a:rPr>
              <a:t>Sample Regional Structure</a:t>
            </a:r>
            <a:endParaRPr lang="en-US" sz="4000" dirty="0">
              <a:solidFill>
                <a:schemeClr val="accent2">
                  <a:lumMod val="60000"/>
                  <a:lumOff val="40000"/>
                </a:schemeClr>
              </a:solidFill>
            </a:endParaRPr>
          </a:p>
        </p:txBody>
      </p:sp>
      <p:sp>
        <p:nvSpPr>
          <p:cNvPr id="39" name="Slide Number Placeholder 38"/>
          <p:cNvSpPr>
            <a:spLocks noGrp="1"/>
          </p:cNvSpPr>
          <p:nvPr>
            <p:ph type="sldNum" sz="quarter" idx="12"/>
          </p:nvPr>
        </p:nvSpPr>
        <p:spPr/>
        <p:txBody>
          <a:bodyPr/>
          <a:lstStyle/>
          <a:p>
            <a:pPr>
              <a:defRPr/>
            </a:pPr>
            <a:fld id="{CBA74CC7-4313-4702-A56E-4AB550658D02}" type="slidenum">
              <a:rPr lang="en-US" smtClean="0"/>
              <a:pPr>
                <a:defRPr/>
              </a:pPr>
              <a:t>29</a:t>
            </a:fld>
            <a:endParaRPr lang="en-US"/>
          </a:p>
        </p:txBody>
      </p:sp>
      <p:sp>
        <p:nvSpPr>
          <p:cNvPr id="45" name="Rounded Rectangle 44"/>
          <p:cNvSpPr/>
          <p:nvPr/>
        </p:nvSpPr>
        <p:spPr>
          <a:xfrm>
            <a:off x="1143000" y="5344886"/>
            <a:ext cx="7010400" cy="97971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sz="2400" dirty="0" smtClean="0"/>
              <a:t>Teacher Teams</a:t>
            </a:r>
            <a:endParaRPr lang="en-US" sz="1600" i="1" dirty="0"/>
          </a:p>
        </p:txBody>
      </p:sp>
      <p:sp>
        <p:nvSpPr>
          <p:cNvPr id="46" name="Rounded Rectangle 45"/>
          <p:cNvSpPr/>
          <p:nvPr/>
        </p:nvSpPr>
        <p:spPr>
          <a:xfrm>
            <a:off x="3479800" y="1752600"/>
            <a:ext cx="2275305" cy="97971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Regional Coordinator </a:t>
            </a:r>
            <a:endParaRPr lang="en-US" sz="2800" dirty="0"/>
          </a:p>
        </p:txBody>
      </p:sp>
      <p:sp>
        <p:nvSpPr>
          <p:cNvPr id="48" name="Rounded Rectangle 47"/>
          <p:cNvSpPr/>
          <p:nvPr/>
        </p:nvSpPr>
        <p:spPr>
          <a:xfrm>
            <a:off x="1204495" y="3581400"/>
            <a:ext cx="1721853" cy="9797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tx1"/>
                </a:solidFill>
              </a:rPr>
              <a:t>Lead </a:t>
            </a:r>
          </a:p>
          <a:p>
            <a:pPr algn="ctr"/>
            <a:r>
              <a:rPr lang="en-US" sz="1600" dirty="0" smtClean="0">
                <a:solidFill>
                  <a:schemeClr val="tx1"/>
                </a:solidFill>
              </a:rPr>
              <a:t>Content Expert</a:t>
            </a:r>
          </a:p>
        </p:txBody>
      </p:sp>
      <p:sp>
        <p:nvSpPr>
          <p:cNvPr id="49" name="Rounded Rectangle 48"/>
          <p:cNvSpPr/>
          <p:nvPr/>
        </p:nvSpPr>
        <p:spPr>
          <a:xfrm>
            <a:off x="1371600" y="5438774"/>
            <a:ext cx="614947"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Pre-K</a:t>
            </a:r>
            <a:endParaRPr lang="en-US" sz="1100" b="1" i="1" dirty="0">
              <a:solidFill>
                <a:schemeClr val="tx1"/>
              </a:solidFill>
            </a:endParaRPr>
          </a:p>
        </p:txBody>
      </p:sp>
      <p:sp>
        <p:nvSpPr>
          <p:cNvPr id="51" name="Rounded Rectangle 50"/>
          <p:cNvSpPr/>
          <p:nvPr/>
        </p:nvSpPr>
        <p:spPr>
          <a:xfrm>
            <a:off x="2043752" y="5438774"/>
            <a:ext cx="307474"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K</a:t>
            </a:r>
            <a:endParaRPr lang="en-US" sz="1600" b="1" dirty="0">
              <a:solidFill>
                <a:schemeClr val="tx1"/>
              </a:solidFill>
            </a:endParaRPr>
          </a:p>
        </p:txBody>
      </p:sp>
      <p:sp>
        <p:nvSpPr>
          <p:cNvPr id="52" name="Rounded Rectangle 51"/>
          <p:cNvSpPr/>
          <p:nvPr/>
        </p:nvSpPr>
        <p:spPr>
          <a:xfrm>
            <a:off x="2412441" y="5438774"/>
            <a:ext cx="307474"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1</a:t>
            </a:r>
            <a:endParaRPr lang="en-US" sz="1100" b="1" i="1" dirty="0">
              <a:solidFill>
                <a:schemeClr val="tx1"/>
              </a:solidFill>
            </a:endParaRPr>
          </a:p>
        </p:txBody>
      </p:sp>
      <p:sp>
        <p:nvSpPr>
          <p:cNvPr id="54" name="Rounded Rectangle 53"/>
          <p:cNvSpPr/>
          <p:nvPr/>
        </p:nvSpPr>
        <p:spPr>
          <a:xfrm>
            <a:off x="2795058" y="5438774"/>
            <a:ext cx="307474"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2</a:t>
            </a:r>
            <a:endParaRPr lang="en-US" sz="1100" b="1" i="1" dirty="0">
              <a:solidFill>
                <a:schemeClr val="tx1"/>
              </a:solidFill>
            </a:endParaRPr>
          </a:p>
        </p:txBody>
      </p:sp>
      <p:sp>
        <p:nvSpPr>
          <p:cNvPr id="56" name="Rounded Rectangle 55"/>
          <p:cNvSpPr/>
          <p:nvPr/>
        </p:nvSpPr>
        <p:spPr>
          <a:xfrm>
            <a:off x="3246072" y="5438774"/>
            <a:ext cx="307474"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3</a:t>
            </a:r>
            <a:endParaRPr lang="en-US" sz="1600" b="1" dirty="0">
              <a:solidFill>
                <a:schemeClr val="tx1"/>
              </a:solidFill>
            </a:endParaRPr>
          </a:p>
        </p:txBody>
      </p:sp>
      <p:sp>
        <p:nvSpPr>
          <p:cNvPr id="57" name="Rounded Rectangle 56"/>
          <p:cNvSpPr/>
          <p:nvPr/>
        </p:nvSpPr>
        <p:spPr>
          <a:xfrm>
            <a:off x="3628688" y="5435291"/>
            <a:ext cx="307474"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4</a:t>
            </a:r>
            <a:endParaRPr lang="en-US" sz="1600" b="1" dirty="0">
              <a:solidFill>
                <a:schemeClr val="tx1"/>
              </a:solidFill>
            </a:endParaRPr>
          </a:p>
        </p:txBody>
      </p:sp>
      <p:sp>
        <p:nvSpPr>
          <p:cNvPr id="59" name="Rounded Rectangle 58"/>
          <p:cNvSpPr/>
          <p:nvPr/>
        </p:nvSpPr>
        <p:spPr>
          <a:xfrm>
            <a:off x="4011304" y="5448939"/>
            <a:ext cx="307474"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5</a:t>
            </a:r>
            <a:endParaRPr lang="en-US" sz="1600" b="1" dirty="0">
              <a:solidFill>
                <a:schemeClr val="tx1"/>
              </a:solidFill>
            </a:endParaRPr>
          </a:p>
        </p:txBody>
      </p:sp>
      <p:sp>
        <p:nvSpPr>
          <p:cNvPr id="60" name="Rounded Rectangle 59"/>
          <p:cNvSpPr/>
          <p:nvPr/>
        </p:nvSpPr>
        <p:spPr>
          <a:xfrm>
            <a:off x="4431631" y="5454627"/>
            <a:ext cx="307474"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6</a:t>
            </a:r>
            <a:endParaRPr lang="en-US" sz="1600" b="1" dirty="0">
              <a:solidFill>
                <a:schemeClr val="tx1"/>
              </a:solidFill>
            </a:endParaRPr>
          </a:p>
        </p:txBody>
      </p:sp>
      <p:sp>
        <p:nvSpPr>
          <p:cNvPr id="62" name="Rounded Rectangle 61"/>
          <p:cNvSpPr/>
          <p:nvPr/>
        </p:nvSpPr>
        <p:spPr>
          <a:xfrm>
            <a:off x="4800600" y="5454627"/>
            <a:ext cx="307474"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7</a:t>
            </a:r>
            <a:endParaRPr lang="en-US" sz="1600" b="1" dirty="0">
              <a:solidFill>
                <a:schemeClr val="tx1"/>
              </a:solidFill>
            </a:endParaRPr>
          </a:p>
        </p:txBody>
      </p:sp>
      <p:sp>
        <p:nvSpPr>
          <p:cNvPr id="63" name="Rounded Rectangle 62"/>
          <p:cNvSpPr/>
          <p:nvPr/>
        </p:nvSpPr>
        <p:spPr>
          <a:xfrm>
            <a:off x="5160551" y="5454627"/>
            <a:ext cx="307474"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8</a:t>
            </a:r>
            <a:endParaRPr lang="en-US" sz="1600" b="1" dirty="0">
              <a:solidFill>
                <a:schemeClr val="tx1"/>
              </a:solidFill>
            </a:endParaRPr>
          </a:p>
        </p:txBody>
      </p:sp>
      <p:sp>
        <p:nvSpPr>
          <p:cNvPr id="65" name="Rounded Rectangle 64"/>
          <p:cNvSpPr/>
          <p:nvPr/>
        </p:nvSpPr>
        <p:spPr>
          <a:xfrm>
            <a:off x="5570621" y="5435291"/>
            <a:ext cx="799432"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Course 1</a:t>
            </a:r>
            <a:endParaRPr lang="en-US" sz="1600" b="1" dirty="0">
              <a:solidFill>
                <a:schemeClr val="tx1"/>
              </a:solidFill>
            </a:endParaRPr>
          </a:p>
        </p:txBody>
      </p:sp>
      <p:sp>
        <p:nvSpPr>
          <p:cNvPr id="66" name="Rounded Rectangle 65"/>
          <p:cNvSpPr/>
          <p:nvPr/>
        </p:nvSpPr>
        <p:spPr>
          <a:xfrm>
            <a:off x="6431547" y="5435291"/>
            <a:ext cx="799432"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Course 2</a:t>
            </a:r>
            <a:endParaRPr lang="en-US" sz="1100" b="1" i="1" dirty="0">
              <a:solidFill>
                <a:schemeClr val="tx1"/>
              </a:solidFill>
            </a:endParaRPr>
          </a:p>
        </p:txBody>
      </p:sp>
      <p:sp>
        <p:nvSpPr>
          <p:cNvPr id="68" name="Rounded Rectangle 67"/>
          <p:cNvSpPr/>
          <p:nvPr/>
        </p:nvSpPr>
        <p:spPr>
          <a:xfrm>
            <a:off x="7292474" y="5435291"/>
            <a:ext cx="799432" cy="45720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b="1" dirty="0" smtClean="0">
                <a:solidFill>
                  <a:schemeClr val="tx1"/>
                </a:solidFill>
              </a:rPr>
              <a:t>Course 3</a:t>
            </a:r>
            <a:endParaRPr lang="en-US" sz="1100" b="1" i="1" dirty="0">
              <a:solidFill>
                <a:schemeClr val="tx1"/>
              </a:solidFill>
            </a:endParaRPr>
          </a:p>
        </p:txBody>
      </p:sp>
      <p:sp>
        <p:nvSpPr>
          <p:cNvPr id="69" name="Rounded Rectangle 68"/>
          <p:cNvSpPr/>
          <p:nvPr/>
        </p:nvSpPr>
        <p:spPr>
          <a:xfrm>
            <a:off x="3110832" y="3581400"/>
            <a:ext cx="1045411" cy="9797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tx1"/>
                </a:solidFill>
              </a:rPr>
              <a:t>Lead Content Expert</a:t>
            </a:r>
          </a:p>
        </p:txBody>
      </p:sp>
      <p:sp>
        <p:nvSpPr>
          <p:cNvPr id="70" name="Rounded Rectangle 69"/>
          <p:cNvSpPr/>
          <p:nvPr/>
        </p:nvSpPr>
        <p:spPr>
          <a:xfrm>
            <a:off x="4340726" y="3557587"/>
            <a:ext cx="1045411" cy="9797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tx1"/>
                </a:solidFill>
              </a:rPr>
              <a:t>Lead Content Expert</a:t>
            </a:r>
          </a:p>
        </p:txBody>
      </p:sp>
      <p:sp>
        <p:nvSpPr>
          <p:cNvPr id="72" name="Rounded Rectangle 71"/>
          <p:cNvSpPr/>
          <p:nvPr/>
        </p:nvSpPr>
        <p:spPr>
          <a:xfrm>
            <a:off x="5570621" y="3557587"/>
            <a:ext cx="2521284" cy="9797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tx1"/>
                </a:solidFill>
              </a:rPr>
              <a:t>Lead </a:t>
            </a:r>
          </a:p>
          <a:p>
            <a:pPr algn="ctr"/>
            <a:r>
              <a:rPr lang="en-US" sz="1600" dirty="0" smtClean="0">
                <a:solidFill>
                  <a:schemeClr val="tx1"/>
                </a:solidFill>
              </a:rPr>
              <a:t>Content </a:t>
            </a:r>
          </a:p>
          <a:p>
            <a:pPr algn="ctr"/>
            <a:r>
              <a:rPr lang="en-US" sz="1600" dirty="0" smtClean="0">
                <a:solidFill>
                  <a:schemeClr val="tx1"/>
                </a:solidFill>
              </a:rPr>
              <a:t>Expert</a:t>
            </a:r>
          </a:p>
        </p:txBody>
      </p:sp>
      <p:cxnSp>
        <p:nvCxnSpPr>
          <p:cNvPr id="73" name="Straight Arrow Connector 72"/>
          <p:cNvCxnSpPr/>
          <p:nvPr/>
        </p:nvCxnSpPr>
        <p:spPr>
          <a:xfrm rot="5400000">
            <a:off x="4315804" y="4760076"/>
            <a:ext cx="783771" cy="338221"/>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3134035" y="2008855"/>
            <a:ext cx="783771" cy="2183063"/>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3748983" y="2623803"/>
            <a:ext cx="783771" cy="95316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6200000" flipH="1">
            <a:off x="4363930" y="2962024"/>
            <a:ext cx="783771" cy="276726"/>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5101867" y="2224087"/>
            <a:ext cx="783771" cy="17526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4469541" y="4913813"/>
            <a:ext cx="783771" cy="30747"/>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6200000" flipH="1">
            <a:off x="4654025" y="4760076"/>
            <a:ext cx="783771" cy="338221"/>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6200000" flipH="1">
            <a:off x="3408757" y="4799263"/>
            <a:ext cx="783771" cy="307474"/>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3085910" y="4783889"/>
            <a:ext cx="783771" cy="338221"/>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3239646" y="4937626"/>
            <a:ext cx="783771" cy="30747"/>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1410178" y="4676274"/>
            <a:ext cx="783771" cy="553453"/>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1656157" y="4922253"/>
            <a:ext cx="783771" cy="61495"/>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6200000" flipH="1">
            <a:off x="1840641" y="4799263"/>
            <a:ext cx="783771" cy="307474"/>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6200000" flipH="1">
            <a:off x="2025125" y="4614779"/>
            <a:ext cx="783771" cy="676442"/>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2" idx="2"/>
          </p:cNvCxnSpPr>
          <p:nvPr/>
        </p:nvCxnSpPr>
        <p:spPr>
          <a:xfrm rot="16200000" flipH="1">
            <a:off x="6823720" y="4544845"/>
            <a:ext cx="783771" cy="768684"/>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2" idx="2"/>
          </p:cNvCxnSpPr>
          <p:nvPr/>
        </p:nvCxnSpPr>
        <p:spPr>
          <a:xfrm rot="16200000" flipH="1">
            <a:off x="6454751" y="4913813"/>
            <a:ext cx="783771" cy="30747"/>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2" idx="2"/>
          </p:cNvCxnSpPr>
          <p:nvPr/>
        </p:nvCxnSpPr>
        <p:spPr>
          <a:xfrm rot="5400000">
            <a:off x="6055035" y="4544845"/>
            <a:ext cx="783771" cy="768684"/>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P spid="49" grpId="0" animBg="1"/>
      <p:bldP spid="51" grpId="0" animBg="1"/>
      <p:bldP spid="52" grpId="0" animBg="1"/>
      <p:bldP spid="54" grpId="0" animBg="1"/>
      <p:bldP spid="56" grpId="0" animBg="1"/>
      <p:bldP spid="57" grpId="0" animBg="1"/>
      <p:bldP spid="59" grpId="0" animBg="1"/>
      <p:bldP spid="60" grpId="0" animBg="1"/>
      <p:bldP spid="62" grpId="0" animBg="1"/>
      <p:bldP spid="63" grpId="0" animBg="1"/>
      <p:bldP spid="65" grpId="0" animBg="1"/>
      <p:bldP spid="66" grpId="0" animBg="1"/>
      <p:bldP spid="68" grpId="0" animBg="1"/>
      <p:bldP spid="69" grpId="0" animBg="1"/>
      <p:bldP spid="70" grpId="0" animBg="1"/>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of Interest</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p>
            <a:r>
              <a:rPr lang="en-US" sz="4800" dirty="0" smtClean="0">
                <a:solidFill>
                  <a:schemeClr val="accent1">
                    <a:lumMod val="60000"/>
                    <a:lumOff val="40000"/>
                  </a:schemeClr>
                </a:solidFill>
              </a:rPr>
              <a:t>Standards Revision</a:t>
            </a:r>
          </a:p>
          <a:p>
            <a:r>
              <a:rPr lang="en-US" sz="4800" dirty="0" smtClean="0"/>
              <a:t>Model Curricula</a:t>
            </a:r>
          </a:p>
          <a:p>
            <a:r>
              <a:rPr lang="en-US" sz="4800" dirty="0" smtClean="0"/>
              <a:t>New Assessments</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Clr>
                <a:schemeClr val="tx1"/>
              </a:buClr>
            </a:pPr>
            <a:r>
              <a:rPr lang="en-US" dirty="0" smtClean="0"/>
              <a:t>Teachers collaborate to suggest instructional strategies and resources </a:t>
            </a:r>
          </a:p>
          <a:p>
            <a:pPr>
              <a:buClr>
                <a:schemeClr val="tx1"/>
              </a:buClr>
              <a:buNone/>
            </a:pPr>
            <a:endParaRPr lang="en-US" dirty="0" smtClean="0"/>
          </a:p>
          <a:p>
            <a:pPr>
              <a:buClr>
                <a:schemeClr val="tx1"/>
              </a:buClr>
            </a:pPr>
            <a:r>
              <a:rPr lang="en-US" dirty="0" smtClean="0"/>
              <a:t>Part of a continuous conversation</a:t>
            </a:r>
          </a:p>
          <a:p>
            <a:pPr>
              <a:buClr>
                <a:schemeClr val="tx1"/>
              </a:buClr>
              <a:buNone/>
            </a:pPr>
            <a:endParaRPr lang="en-US" dirty="0" smtClean="0"/>
          </a:p>
          <a:p>
            <a:pPr>
              <a:buClr>
                <a:schemeClr val="tx1"/>
              </a:buClr>
            </a:pPr>
            <a:r>
              <a:rPr lang="en-US" dirty="0" smtClean="0"/>
              <a:t>Both face-to-face and online opportunities</a:t>
            </a:r>
          </a:p>
          <a:p>
            <a:pPr>
              <a:buClr>
                <a:schemeClr val="tx1"/>
              </a:buClr>
            </a:pPr>
            <a:endParaRPr lang="en-US" dirty="0" smtClean="0"/>
          </a:p>
          <a:p>
            <a:pPr>
              <a:buClr>
                <a:schemeClr val="tx1"/>
              </a:buClr>
            </a:pPr>
            <a:r>
              <a:rPr lang="en-US" dirty="0" smtClean="0"/>
              <a:t>The model curricula are teacher-driven</a:t>
            </a:r>
          </a:p>
          <a:p>
            <a:pPr>
              <a:buClr>
                <a:schemeClr val="tx1"/>
              </a:buClr>
              <a:buNone/>
            </a:pPr>
            <a:endParaRPr lang="en-US" dirty="0" smtClean="0"/>
          </a:p>
          <a:p>
            <a:pPr>
              <a:buClr>
                <a:schemeClr val="tx1"/>
              </a:buClr>
            </a:pPr>
            <a:r>
              <a:rPr lang="en-US" dirty="0" smtClean="0"/>
              <a:t>Additional meetings hosted by ESCs beginning September 18</a:t>
            </a:r>
          </a:p>
          <a:p>
            <a:pPr>
              <a:buNone/>
            </a:pPr>
            <a:endParaRPr lang="en-US" dirty="0" smtClean="0"/>
          </a:p>
          <a:p>
            <a:pPr>
              <a:buNone/>
            </a:pPr>
            <a:endParaRPr lang="en-US" dirty="0" smtClean="0"/>
          </a:p>
        </p:txBody>
      </p:sp>
      <p:sp>
        <p:nvSpPr>
          <p:cNvPr id="2" name="Title 1"/>
          <p:cNvSpPr>
            <a:spLocks noGrp="1"/>
          </p:cNvSpPr>
          <p:nvPr>
            <p:ph type="title"/>
          </p:nvPr>
        </p:nvSpPr>
        <p:spPr/>
        <p:txBody>
          <a:bodyPr>
            <a:noAutofit/>
          </a:bodyPr>
          <a:lstStyle/>
          <a:p>
            <a:r>
              <a:rPr lang="en-US" sz="4000" dirty="0" smtClean="0">
                <a:solidFill>
                  <a:srgbClr val="FFC000"/>
                </a:solidFill>
              </a:rPr>
              <a:t>Teacher Teams</a:t>
            </a:r>
            <a:endParaRPr lang="en-US" sz="4000" dirty="0">
              <a:solidFill>
                <a:srgbClr val="FFC000"/>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30</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tx1"/>
              </a:buClr>
            </a:pPr>
            <a:r>
              <a:rPr lang="en-US" dirty="0" smtClean="0"/>
              <a:t>Committee members will collaborate with the ODE to inform the development of:</a:t>
            </a:r>
          </a:p>
          <a:p>
            <a:pPr lvl="1"/>
            <a:r>
              <a:rPr lang="en-US" i="1" dirty="0" smtClean="0"/>
              <a:t>Content Elaborations</a:t>
            </a:r>
          </a:p>
          <a:p>
            <a:pPr lvl="1"/>
            <a:r>
              <a:rPr lang="en-US" i="1" dirty="0" smtClean="0"/>
              <a:t>Expectations for Learning</a:t>
            </a:r>
          </a:p>
          <a:p>
            <a:pPr lvl="1"/>
            <a:r>
              <a:rPr lang="en-US" i="1" dirty="0" smtClean="0"/>
              <a:t>Content Specific Sections</a:t>
            </a:r>
            <a:endParaRPr lang="en-US" sz="4400" i="1" dirty="0" smtClean="0"/>
          </a:p>
          <a:p>
            <a:pPr>
              <a:buClr>
                <a:schemeClr val="tx1"/>
              </a:buClr>
            </a:pPr>
            <a:r>
              <a:rPr lang="en-US" dirty="0" smtClean="0"/>
              <a:t>Review committees meet from June– September 2010.  </a:t>
            </a:r>
          </a:p>
          <a:p>
            <a:pPr>
              <a:buClr>
                <a:schemeClr val="tx1"/>
              </a:buClr>
            </a:pPr>
            <a:r>
              <a:rPr lang="en-US" dirty="0" smtClean="0"/>
              <a:t>ODE will facilitate these meetings.  </a:t>
            </a:r>
          </a:p>
        </p:txBody>
      </p:sp>
      <p:sp>
        <p:nvSpPr>
          <p:cNvPr id="6" name="Title 1"/>
          <p:cNvSpPr>
            <a:spLocks noGrp="1"/>
          </p:cNvSpPr>
          <p:nvPr>
            <p:ph type="title"/>
          </p:nvPr>
        </p:nvSpPr>
        <p:spPr/>
        <p:txBody>
          <a:bodyPr>
            <a:noAutofit/>
          </a:bodyPr>
          <a:lstStyle/>
          <a:p>
            <a:r>
              <a:rPr lang="en-US" sz="4000" dirty="0" smtClean="0">
                <a:solidFill>
                  <a:srgbClr val="FFC000"/>
                </a:solidFill>
              </a:rPr>
              <a:t>Content Review Committees</a:t>
            </a:r>
            <a:endParaRPr lang="en-US" sz="4000" dirty="0">
              <a:solidFill>
                <a:srgbClr val="FFC000"/>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31</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peggy.sorensen\Local Settings\Temporary Internet Files\Content.IE5\SHCBGDSL\MC900433119[1].jpg"/>
          <p:cNvPicPr>
            <a:picLocks noChangeAspect="1" noChangeArrowheads="1"/>
          </p:cNvPicPr>
          <p:nvPr/>
        </p:nvPicPr>
        <p:blipFill>
          <a:blip r:embed="rId3" cstate="email">
            <a:duotone>
              <a:prstClr val="black"/>
              <a:schemeClr val="accent1">
                <a:tint val="45000"/>
                <a:satMod val="400000"/>
              </a:schemeClr>
            </a:duotone>
          </a:blip>
          <a:srcRect/>
          <a:stretch>
            <a:fillRect/>
          </a:stretch>
        </p:blipFill>
        <p:spPr bwMode="auto">
          <a:xfrm>
            <a:off x="4132511" y="2514600"/>
            <a:ext cx="5011489" cy="3326674"/>
          </a:xfrm>
          <a:prstGeom prst="ellipse">
            <a:avLst/>
          </a:prstGeom>
          <a:ln>
            <a:noFill/>
          </a:ln>
          <a:effectLst>
            <a:softEdge rad="112500"/>
          </a:effectLst>
        </p:spPr>
      </p:pic>
      <p:sp>
        <p:nvSpPr>
          <p:cNvPr id="10" name="Content Placeholder 9"/>
          <p:cNvSpPr>
            <a:spLocks noGrp="1"/>
          </p:cNvSpPr>
          <p:nvPr>
            <p:ph idx="1"/>
          </p:nvPr>
        </p:nvSpPr>
        <p:spPr/>
        <p:txBody>
          <a:bodyPr/>
          <a:lstStyle/>
          <a:p>
            <a:pPr>
              <a:buClr>
                <a:schemeClr val="tx1"/>
              </a:buClr>
            </a:pPr>
            <a:r>
              <a:rPr lang="en-US" sz="4000" dirty="0" smtClean="0"/>
              <a:t>All components of the model curriculum</a:t>
            </a:r>
          </a:p>
          <a:p>
            <a:pPr>
              <a:buClr>
                <a:schemeClr val="tx1"/>
              </a:buClr>
            </a:pPr>
            <a:r>
              <a:rPr lang="en-US" sz="4000" dirty="0" smtClean="0"/>
              <a:t>Online</a:t>
            </a:r>
          </a:p>
          <a:p>
            <a:pPr>
              <a:buClr>
                <a:schemeClr val="tx1"/>
              </a:buClr>
            </a:pPr>
            <a:r>
              <a:rPr lang="en-US" sz="4000" dirty="0" smtClean="0"/>
              <a:t>October-November 2010</a:t>
            </a:r>
          </a:p>
          <a:p>
            <a:pPr>
              <a:buClr>
                <a:schemeClr val="tx1"/>
              </a:buClr>
            </a:pPr>
            <a:r>
              <a:rPr lang="en-US" sz="4000" dirty="0" smtClean="0"/>
              <a:t>Educators and non-educators across the state</a:t>
            </a:r>
          </a:p>
          <a:p>
            <a:pPr lvl="1">
              <a:buNone/>
            </a:pPr>
            <a:endParaRPr lang="en-US" dirty="0" smtClean="0"/>
          </a:p>
          <a:p>
            <a:endParaRPr lang="en-US" dirty="0"/>
          </a:p>
        </p:txBody>
      </p:sp>
      <p:sp>
        <p:nvSpPr>
          <p:cNvPr id="2" name="Title 1"/>
          <p:cNvSpPr>
            <a:spLocks noGrp="1"/>
          </p:cNvSpPr>
          <p:nvPr>
            <p:ph type="title"/>
          </p:nvPr>
        </p:nvSpPr>
        <p:spPr/>
        <p:txBody>
          <a:bodyPr/>
          <a:lstStyle/>
          <a:p>
            <a:r>
              <a:rPr lang="en-US" sz="3600" dirty="0" smtClean="0">
                <a:solidFill>
                  <a:srgbClr val="FF0000"/>
                </a:solidFill>
              </a:rPr>
              <a:t>Public Feedback</a:t>
            </a:r>
            <a:endParaRPr lang="en-US" sz="3600" dirty="0">
              <a:solidFill>
                <a:srgbClr val="FF0000"/>
              </a:solidFill>
            </a:endParaRPr>
          </a:p>
        </p:txBody>
      </p:sp>
      <p:sp>
        <p:nvSpPr>
          <p:cNvPr id="6" name="Slide Number Placeholder 5"/>
          <p:cNvSpPr>
            <a:spLocks noGrp="1"/>
          </p:cNvSpPr>
          <p:nvPr>
            <p:ph type="sldNum" sz="quarter" idx="12"/>
          </p:nvPr>
        </p:nvSpPr>
        <p:spPr/>
        <p:txBody>
          <a:bodyPr/>
          <a:lstStyle/>
          <a:p>
            <a:pPr>
              <a:defRPr/>
            </a:pPr>
            <a:fld id="{CBA74CC7-4313-4702-A56E-4AB550658D02}" type="slidenum">
              <a:rPr lang="en-US" smtClean="0"/>
              <a:pPr>
                <a:defRPr/>
              </a:pPr>
              <a:t>32</a:t>
            </a:fld>
            <a:endParaRPr lang="en-US"/>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914400"/>
          <a:ext cx="8077200" cy="6339840"/>
        </p:xfrm>
        <a:graphic>
          <a:graphicData uri="http://schemas.openxmlformats.org/drawingml/2006/table">
            <a:tbl>
              <a:tblPr/>
              <a:tblGrid>
                <a:gridCol w="1521250"/>
                <a:gridCol w="213450"/>
                <a:gridCol w="1494147"/>
                <a:gridCol w="1565295"/>
                <a:gridCol w="1636446"/>
                <a:gridCol w="1646612"/>
              </a:tblGrid>
              <a:tr h="514350">
                <a:tc gridSpan="2">
                  <a:txBody>
                    <a:bodyPr/>
                    <a:lstStyle/>
                    <a:p>
                      <a:pPr marL="0" marR="0">
                        <a:spcBef>
                          <a:spcPts val="0"/>
                        </a:spcBef>
                        <a:spcAft>
                          <a:spcPts val="0"/>
                        </a:spcAft>
                      </a:pPr>
                      <a:endParaRPr lang="en-US" sz="1200" dirty="0">
                        <a:solidFill>
                          <a:schemeClr val="bg1"/>
                        </a:solidFill>
                        <a:latin typeface="+mn-lt"/>
                        <a:ea typeface="Times New Roman"/>
                      </a:endParaRPr>
                    </a:p>
                  </a:txBody>
                  <a:tcPr marL="37565" marR="37565" marT="0" marB="0">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US" sz="1200" dirty="0">
                        <a:solidFill>
                          <a:schemeClr val="bg1"/>
                        </a:solidFill>
                        <a:latin typeface="+mn-lt"/>
                        <a:ea typeface="Times New Roman"/>
                      </a:endParaRPr>
                    </a:p>
                  </a:txBody>
                  <a:tcPr marL="37565" marR="3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spcBef>
                          <a:spcPts val="0"/>
                        </a:spcBef>
                        <a:spcAft>
                          <a:spcPts val="0"/>
                        </a:spcAft>
                      </a:pPr>
                      <a:r>
                        <a:rPr lang="en-US" sz="1800" b="1" dirty="0">
                          <a:solidFill>
                            <a:schemeClr val="bg1"/>
                          </a:solidFill>
                          <a:latin typeface="+mn-lt"/>
                          <a:ea typeface="Times New Roman"/>
                        </a:rPr>
                        <a:t>The Physical Setting</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ctr">
                        <a:spcBef>
                          <a:spcPts val="0"/>
                        </a:spcBef>
                        <a:spcAft>
                          <a:spcPts val="0"/>
                        </a:spcAft>
                      </a:pPr>
                      <a:r>
                        <a:rPr lang="en-US" sz="1800" b="1" dirty="0">
                          <a:solidFill>
                            <a:schemeClr val="bg1"/>
                          </a:solidFill>
                          <a:latin typeface="+mn-lt"/>
                          <a:ea typeface="Times New Roman"/>
                        </a:rPr>
                        <a:t>The Living Environment</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771525">
                <a:tc>
                  <a:txBody>
                    <a:bodyPr/>
                    <a:lstStyle/>
                    <a:p>
                      <a:pPr marL="0" marR="0" algn="ctr">
                        <a:spcBef>
                          <a:spcPts val="0"/>
                        </a:spcBef>
                        <a:spcAft>
                          <a:spcPts val="0"/>
                        </a:spcAft>
                      </a:pPr>
                      <a:r>
                        <a:rPr lang="en-US" sz="1800" b="1" dirty="0">
                          <a:solidFill>
                            <a:schemeClr val="bg1"/>
                          </a:solidFill>
                          <a:latin typeface="+mn-lt"/>
                          <a:ea typeface="Times New Roman"/>
                        </a:rPr>
                        <a:t>Themes</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marL="0" marR="0" algn="ctr">
                        <a:spcBef>
                          <a:spcPts val="0"/>
                        </a:spcBef>
                        <a:spcAft>
                          <a:spcPts val="0"/>
                        </a:spcAft>
                      </a:pPr>
                      <a:r>
                        <a:rPr lang="en-US" sz="1800" b="1" dirty="0">
                          <a:solidFill>
                            <a:schemeClr val="bg1"/>
                          </a:solidFill>
                          <a:latin typeface="+mn-lt"/>
                          <a:ea typeface="Times New Roman"/>
                        </a:rPr>
                        <a:t>Earth </a:t>
                      </a:r>
                      <a:r>
                        <a:rPr lang="en-US" sz="1800" b="1" dirty="0" smtClean="0">
                          <a:solidFill>
                            <a:schemeClr val="bg1"/>
                          </a:solidFill>
                          <a:latin typeface="+mn-lt"/>
                          <a:ea typeface="Times New Roman"/>
                        </a:rPr>
                        <a:t>and</a:t>
                      </a:r>
                      <a:r>
                        <a:rPr lang="en-US" sz="1800" b="1" baseline="0" dirty="0" smtClean="0">
                          <a:solidFill>
                            <a:schemeClr val="bg1"/>
                          </a:solidFill>
                          <a:latin typeface="+mn-lt"/>
                          <a:ea typeface="Times New Roman"/>
                        </a:rPr>
                        <a:t> </a:t>
                      </a:r>
                      <a:r>
                        <a:rPr lang="en-US" sz="1800" b="1" dirty="0" smtClean="0">
                          <a:solidFill>
                            <a:schemeClr val="bg1"/>
                          </a:solidFill>
                          <a:latin typeface="+mn-lt"/>
                          <a:ea typeface="Times New Roman"/>
                        </a:rPr>
                        <a:t>Space </a:t>
                      </a:r>
                      <a:r>
                        <a:rPr lang="en-US" sz="1800" b="1" dirty="0">
                          <a:solidFill>
                            <a:schemeClr val="bg1"/>
                          </a:solidFill>
                          <a:latin typeface="+mn-lt"/>
                          <a:ea typeface="Times New Roman"/>
                        </a:rPr>
                        <a:t>Science</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800" b="1" dirty="0">
                          <a:solidFill>
                            <a:schemeClr val="bg1"/>
                          </a:solidFill>
                          <a:latin typeface="+mn-lt"/>
                          <a:ea typeface="Times New Roman"/>
                        </a:rPr>
                        <a:t>Physical Science</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800" b="1" dirty="0">
                          <a:solidFill>
                            <a:schemeClr val="bg1"/>
                          </a:solidFill>
                          <a:latin typeface="+mn-lt"/>
                          <a:ea typeface="Times New Roman"/>
                        </a:rPr>
                        <a:t>Life Science</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800" b="1" dirty="0" smtClean="0">
                          <a:solidFill>
                            <a:schemeClr val="bg1"/>
                          </a:solidFill>
                          <a:latin typeface="+mn-lt"/>
                          <a:ea typeface="Times New Roman"/>
                        </a:rPr>
                        <a:t>Science Inquiry</a:t>
                      </a:r>
                      <a:r>
                        <a:rPr lang="en-US" sz="1800" b="1" baseline="0" dirty="0" smtClean="0">
                          <a:solidFill>
                            <a:schemeClr val="bg1"/>
                          </a:solidFill>
                          <a:latin typeface="+mn-lt"/>
                          <a:ea typeface="Times New Roman"/>
                        </a:rPr>
                        <a:t> and Applications</a:t>
                      </a:r>
                      <a:endParaRPr lang="en-US" sz="1800" b="1"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r>
              <a:tr h="514350">
                <a:tc rowSpan="4">
                  <a:txBody>
                    <a:bodyPr/>
                    <a:lstStyle/>
                    <a:p>
                      <a:pPr marL="0" marR="0" algn="ctr">
                        <a:spcBef>
                          <a:spcPts val="0"/>
                        </a:spcBef>
                        <a:spcAft>
                          <a:spcPts val="0"/>
                        </a:spcAft>
                      </a:pPr>
                      <a:r>
                        <a:rPr lang="en-US" sz="1400" b="1" dirty="0">
                          <a:solidFill>
                            <a:schemeClr val="bg1"/>
                          </a:solidFill>
                          <a:latin typeface="+mn-lt"/>
                          <a:ea typeface="Times New Roman"/>
                        </a:rPr>
                        <a:t>Observations</a:t>
                      </a:r>
                      <a:endParaRPr lang="en-US" sz="1400" dirty="0">
                        <a:solidFill>
                          <a:schemeClr val="bg1"/>
                        </a:solidFill>
                        <a:latin typeface="+mn-lt"/>
                        <a:ea typeface="Times New Roman"/>
                      </a:endParaRPr>
                    </a:p>
                    <a:p>
                      <a:pPr marL="0" marR="0" algn="ctr">
                        <a:spcBef>
                          <a:spcPts val="0"/>
                        </a:spcBef>
                        <a:spcAft>
                          <a:spcPts val="0"/>
                        </a:spcAft>
                      </a:pPr>
                      <a:r>
                        <a:rPr lang="en-US" sz="1400" b="1" dirty="0">
                          <a:solidFill>
                            <a:schemeClr val="bg1"/>
                          </a:solidFill>
                          <a:latin typeface="+mn-lt"/>
                          <a:ea typeface="Times New Roman"/>
                        </a:rPr>
                        <a:t>of The Environment</a:t>
                      </a:r>
                      <a:endParaRPr lang="en-US" sz="14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dirty="0">
                          <a:solidFill>
                            <a:schemeClr val="bg1"/>
                          </a:solidFill>
                          <a:latin typeface="+mn-lt"/>
                          <a:ea typeface="Times New Roman"/>
                        </a:rPr>
                        <a:t>P</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Observations of nature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Observations of </a:t>
                      </a:r>
                      <a:r>
                        <a:rPr lang="en-US" sz="1200" b="1" dirty="0" smtClean="0">
                          <a:solidFill>
                            <a:srgbClr val="FF0000"/>
                          </a:solidFill>
                          <a:latin typeface="+mj-lt"/>
                          <a:ea typeface="Times New Roman"/>
                          <a:cs typeface="Times New Roman"/>
                        </a:rPr>
                        <a:t>objects and materials</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Observations of living things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6">
                  <a:txBody>
                    <a:bodyPr/>
                    <a:lstStyle/>
                    <a:p>
                      <a:pPr marL="0" marR="0" algn="ctr">
                        <a:spcBef>
                          <a:spcPts val="0"/>
                        </a:spcBef>
                        <a:spcAft>
                          <a:spcPts val="0"/>
                        </a:spcAft>
                      </a:pPr>
                      <a:r>
                        <a:rPr lang="en-US" sz="1400" b="1" kern="1200" dirty="0" err="1" smtClean="0">
                          <a:solidFill>
                            <a:srgbClr val="FF0000"/>
                          </a:solidFill>
                          <a:latin typeface="+mn-lt"/>
                          <a:ea typeface="Times New Roman"/>
                          <a:cs typeface="Times New Roman"/>
                        </a:rPr>
                        <a:t>PreK</a:t>
                      </a:r>
                      <a:r>
                        <a:rPr lang="en-US" sz="1400" b="1" kern="1200" baseline="0" dirty="0" smtClean="0">
                          <a:solidFill>
                            <a:srgbClr val="FF0000"/>
                          </a:solidFill>
                          <a:latin typeface="+mn-lt"/>
                          <a:ea typeface="Times New Roman"/>
                          <a:cs typeface="Times New Roman"/>
                        </a:rPr>
                        <a:t> to grade 4</a:t>
                      </a:r>
                    </a:p>
                    <a:p>
                      <a:pPr marL="109538" marR="0" indent="-109538" algn="l">
                        <a:spcBef>
                          <a:spcPts val="0"/>
                        </a:spcBef>
                        <a:spcAft>
                          <a:spcPts val="0"/>
                        </a:spcAft>
                        <a:buFont typeface="Arial" pitchFamily="34" charset="0"/>
                        <a:buChar char="•"/>
                      </a:pPr>
                      <a:r>
                        <a:rPr lang="en-US" sz="1200" b="1" kern="1200" baseline="0" dirty="0" smtClean="0">
                          <a:solidFill>
                            <a:srgbClr val="FF0000"/>
                          </a:solidFill>
                          <a:latin typeface="+mn-lt"/>
                          <a:ea typeface="Times New Roman"/>
                          <a:cs typeface="Times New Roman"/>
                        </a:rPr>
                        <a:t>Observe and ask questions . . . </a:t>
                      </a:r>
                    </a:p>
                    <a:p>
                      <a:pPr marL="109538" marR="0" indent="-109538" algn="l">
                        <a:spcBef>
                          <a:spcPts val="0"/>
                        </a:spcBef>
                        <a:spcAft>
                          <a:spcPts val="0"/>
                        </a:spcAft>
                        <a:buFont typeface="Arial" pitchFamily="34" charset="0"/>
                        <a:buChar char="•"/>
                      </a:pPr>
                      <a:r>
                        <a:rPr lang="en-US" sz="1200" b="1" kern="1200" baseline="0" dirty="0" smtClean="0">
                          <a:solidFill>
                            <a:srgbClr val="FF0000"/>
                          </a:solidFill>
                          <a:latin typeface="+mn-lt"/>
                          <a:ea typeface="Times New Roman"/>
                          <a:cs typeface="Times New Roman"/>
                        </a:rPr>
                        <a:t>Plan and conduct simple investigations….</a:t>
                      </a:r>
                    </a:p>
                    <a:p>
                      <a:pPr marL="109538" marR="0" indent="-109538" algn="l">
                        <a:spcBef>
                          <a:spcPts val="0"/>
                        </a:spcBef>
                        <a:spcAft>
                          <a:spcPts val="0"/>
                        </a:spcAft>
                        <a:buFont typeface="Arial" pitchFamily="34" charset="0"/>
                        <a:buNone/>
                      </a:pPr>
                      <a:r>
                        <a:rPr lang="en-US" sz="1200" b="1" kern="1200" baseline="0" dirty="0" smtClean="0">
                          <a:solidFill>
                            <a:srgbClr val="FF0000"/>
                          </a:solidFill>
                          <a:latin typeface="+mn-lt"/>
                          <a:ea typeface="Times New Roman"/>
                          <a:cs typeface="Times New Roman"/>
                        </a:rPr>
                        <a:t>          .</a:t>
                      </a:r>
                    </a:p>
                    <a:p>
                      <a:pPr marL="109538" marR="0" indent="-109538" algn="l">
                        <a:spcBef>
                          <a:spcPts val="0"/>
                        </a:spcBef>
                        <a:spcAft>
                          <a:spcPts val="0"/>
                        </a:spcAft>
                        <a:buFont typeface="Arial" pitchFamily="34" charset="0"/>
                        <a:buNone/>
                      </a:pPr>
                      <a:r>
                        <a:rPr lang="en-US" sz="1200" b="1" kern="1200" baseline="0" dirty="0" smtClean="0">
                          <a:solidFill>
                            <a:srgbClr val="FF0000"/>
                          </a:solidFill>
                          <a:latin typeface="+mn-lt"/>
                          <a:ea typeface="Times New Roman"/>
                          <a:cs typeface="Times New Roman"/>
                        </a:rPr>
                        <a:t>                .</a:t>
                      </a:r>
                    </a:p>
                    <a:p>
                      <a:pPr marL="109538" marR="0" indent="-109538" algn="l">
                        <a:spcBef>
                          <a:spcPts val="0"/>
                        </a:spcBef>
                        <a:spcAft>
                          <a:spcPts val="0"/>
                        </a:spcAft>
                        <a:buFont typeface="Arial" pitchFamily="34" charset="0"/>
                        <a:buNone/>
                      </a:pPr>
                      <a:r>
                        <a:rPr lang="en-US" sz="1200" b="1" kern="1200" baseline="0" dirty="0" smtClean="0">
                          <a:solidFill>
                            <a:srgbClr val="FF0000"/>
                          </a:solidFill>
                          <a:latin typeface="+mn-lt"/>
                          <a:ea typeface="Times New Roman"/>
                          <a:cs typeface="Times New Roman"/>
                        </a:rPr>
                        <a:t>                      .</a:t>
                      </a:r>
                    </a:p>
                    <a:p>
                      <a:pPr marL="109538" marR="0" indent="-109538" algn="l">
                        <a:spcBef>
                          <a:spcPts val="0"/>
                        </a:spcBef>
                        <a:spcAft>
                          <a:spcPts val="0"/>
                        </a:spcAft>
                        <a:buFont typeface="Arial" pitchFamily="34" charset="0"/>
                        <a:buNone/>
                      </a:pPr>
                      <a:r>
                        <a:rPr lang="en-US" sz="1200" b="1" kern="1200" baseline="0" dirty="0" smtClean="0">
                          <a:solidFill>
                            <a:srgbClr val="FF0000"/>
                          </a:solidFill>
                          <a:latin typeface="+mn-lt"/>
                          <a:ea typeface="Times New Roman"/>
                          <a:cs typeface="Times New Roman"/>
                        </a:rPr>
                        <a:t>                     </a:t>
                      </a:r>
                    </a:p>
                    <a:p>
                      <a:pPr marL="109538" marR="0" indent="-109538" algn="l">
                        <a:spcBef>
                          <a:spcPts val="0"/>
                        </a:spcBef>
                        <a:spcAft>
                          <a:spcPts val="0"/>
                        </a:spcAft>
                        <a:buFont typeface="Arial" pitchFamily="34" charset="0"/>
                        <a:buChar char="•"/>
                      </a:pPr>
                      <a:r>
                        <a:rPr lang="en-US" sz="1200" b="1" kern="1200" baseline="0" dirty="0" smtClean="0">
                          <a:solidFill>
                            <a:srgbClr val="FF0000"/>
                          </a:solidFill>
                          <a:latin typeface="+mn-lt"/>
                          <a:ea typeface="Times New Roman"/>
                          <a:cs typeface="Times New Roman"/>
                        </a:rPr>
                        <a:t>Use appropriate mathematics ….</a:t>
                      </a:r>
                    </a:p>
                    <a:p>
                      <a:pPr marL="109538" marR="0" indent="-109538" algn="l">
                        <a:spcBef>
                          <a:spcPts val="0"/>
                        </a:spcBef>
                        <a:spcAft>
                          <a:spcPts val="0"/>
                        </a:spcAft>
                        <a:buFont typeface="Arial" pitchFamily="34" charset="0"/>
                        <a:buChar char="•"/>
                      </a:pPr>
                      <a:r>
                        <a:rPr lang="en-US" sz="1200" b="1" kern="1200" baseline="0" dirty="0" smtClean="0">
                          <a:solidFill>
                            <a:srgbClr val="FF0000"/>
                          </a:solidFill>
                          <a:latin typeface="+mn-lt"/>
                          <a:ea typeface="Times New Roman"/>
                          <a:cs typeface="Times New Roman"/>
                        </a:rPr>
                        <a:t>Communicate ….</a:t>
                      </a:r>
                    </a:p>
                    <a:p>
                      <a:pPr marL="109538" marR="0" indent="-109538" algn="l">
                        <a:spcBef>
                          <a:spcPts val="0"/>
                        </a:spcBef>
                        <a:spcAft>
                          <a:spcPts val="0"/>
                        </a:spcAft>
                        <a:buFont typeface="Arial" pitchFamily="34" charset="0"/>
                        <a:buChar char="•"/>
                      </a:pPr>
                      <a:r>
                        <a:rPr lang="en-US" sz="1200" b="1" kern="1200" baseline="0" dirty="0" smtClean="0">
                          <a:solidFill>
                            <a:srgbClr val="FF0000"/>
                          </a:solidFill>
                          <a:latin typeface="+mn-lt"/>
                          <a:ea typeface="Times New Roman"/>
                          <a:cs typeface="Times New Roman"/>
                        </a:rPr>
                        <a:t>Review ….</a:t>
                      </a:r>
                      <a:endParaRPr lang="en-US" sz="1200" b="1" kern="1200" dirty="0" smtClean="0">
                        <a:solidFill>
                          <a:srgbClr val="FF0000"/>
                        </a:solidFill>
                        <a:latin typeface="+mn-lt"/>
                        <a:ea typeface="Times New Roman"/>
                        <a:cs typeface="Times New Roman"/>
                      </a:endParaRPr>
                    </a:p>
                    <a:p>
                      <a:pPr marL="0" marR="0" algn="ctr">
                        <a:spcBef>
                          <a:spcPts val="0"/>
                        </a:spcBef>
                        <a:spcAft>
                          <a:spcPts val="0"/>
                        </a:spcAft>
                      </a:pPr>
                      <a:endParaRPr lang="en-US" sz="1200" b="1" dirty="0">
                        <a:solidFill>
                          <a:srgbClr val="FF0000"/>
                        </a:solidFill>
                        <a:latin typeface="+mj-lt"/>
                        <a:ea typeface="Times New Roman"/>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514350">
                <a:tc vMerge="1">
                  <a:txBody>
                    <a:bodyPr/>
                    <a:lstStyle/>
                    <a:p>
                      <a:endParaRPr lang="en-US"/>
                    </a:p>
                  </a:txBody>
                  <a:tcPr/>
                </a:tc>
                <a:tc>
                  <a:txBody>
                    <a:bodyPr/>
                    <a:lstStyle/>
                    <a:p>
                      <a:pPr marL="0" marR="0" algn="ctr">
                        <a:spcBef>
                          <a:spcPts val="0"/>
                        </a:spcBef>
                        <a:spcAft>
                          <a:spcPts val="0"/>
                        </a:spcAft>
                      </a:pPr>
                      <a:r>
                        <a:rPr lang="en-US" sz="1800" b="1" dirty="0">
                          <a:solidFill>
                            <a:schemeClr val="bg1"/>
                          </a:solidFill>
                          <a:latin typeface="+mn-lt"/>
                          <a:ea typeface="Times New Roman"/>
                        </a:rPr>
                        <a:t>K</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Daily and seasonal changes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Properties of everyday objects and materials</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Physical and behavioral traits of living things</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pPr marL="0" marR="0" algn="ctr">
                        <a:spcBef>
                          <a:spcPts val="0"/>
                        </a:spcBef>
                        <a:spcAft>
                          <a:spcPts val="0"/>
                        </a:spcAft>
                      </a:pPr>
                      <a:endParaRPr lang="en-US" sz="1200" b="1" dirty="0">
                        <a:solidFill>
                          <a:schemeClr val="tx1"/>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72867">
                <a:tc vMerge="1">
                  <a:txBody>
                    <a:bodyPr/>
                    <a:lstStyle/>
                    <a:p>
                      <a:endParaRPr lang="en-US"/>
                    </a:p>
                  </a:txBody>
                  <a:tcPr/>
                </a:tc>
                <a:tc>
                  <a:txBody>
                    <a:bodyPr/>
                    <a:lstStyle/>
                    <a:p>
                      <a:pPr marL="0" marR="0" algn="ctr">
                        <a:spcBef>
                          <a:spcPts val="0"/>
                        </a:spcBef>
                        <a:spcAft>
                          <a:spcPts val="0"/>
                        </a:spcAft>
                      </a:pPr>
                      <a:r>
                        <a:rPr lang="en-US" sz="1800" b="1" dirty="0">
                          <a:solidFill>
                            <a:schemeClr val="bg1"/>
                          </a:solidFill>
                          <a:latin typeface="+mn-lt"/>
                          <a:ea typeface="Times New Roman"/>
                        </a:rPr>
                        <a:t>1</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Sun, energy, and weather</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Motion and materials</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Basic needs of living things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pPr marL="0" marR="0" algn="ctr">
                        <a:spcBef>
                          <a:spcPts val="0"/>
                        </a:spcBef>
                        <a:spcAft>
                          <a:spcPts val="0"/>
                        </a:spcAft>
                      </a:pPr>
                      <a:endParaRPr lang="en-US" sz="1200" b="1" dirty="0">
                        <a:solidFill>
                          <a:schemeClr val="tx1"/>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72867">
                <a:tc vMerge="1">
                  <a:txBody>
                    <a:bodyPr/>
                    <a:lstStyle/>
                    <a:p>
                      <a:endParaRPr lang="en-US"/>
                    </a:p>
                  </a:txBody>
                  <a:tcPr/>
                </a:tc>
                <a:tc>
                  <a:txBody>
                    <a:bodyPr/>
                    <a:lstStyle/>
                    <a:p>
                      <a:pPr marL="0" marR="0" algn="ctr">
                        <a:spcBef>
                          <a:spcPts val="0"/>
                        </a:spcBef>
                        <a:spcAft>
                          <a:spcPts val="0"/>
                        </a:spcAft>
                      </a:pPr>
                      <a:r>
                        <a:rPr lang="en-US" sz="1800" b="1" dirty="0">
                          <a:solidFill>
                            <a:schemeClr val="bg1"/>
                          </a:solidFill>
                          <a:latin typeface="+mn-lt"/>
                          <a:ea typeface="Times New Roman"/>
                        </a:rPr>
                        <a:t>2</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The atmosphere</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Changes in motion</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Interactions within habitats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pPr marL="0" marR="0" algn="ctr">
                        <a:spcBef>
                          <a:spcPts val="0"/>
                        </a:spcBef>
                        <a:spcAft>
                          <a:spcPts val="0"/>
                        </a:spcAft>
                      </a:pPr>
                      <a:endParaRPr lang="en-US" sz="1200" b="1" dirty="0">
                        <a:solidFill>
                          <a:schemeClr val="tx1"/>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72867">
                <a:tc rowSpan="3">
                  <a:txBody>
                    <a:bodyPr/>
                    <a:lstStyle/>
                    <a:p>
                      <a:pPr marL="0" marR="0" algn="ctr">
                        <a:spcBef>
                          <a:spcPts val="0"/>
                        </a:spcBef>
                        <a:spcAft>
                          <a:spcPts val="0"/>
                        </a:spcAft>
                      </a:pPr>
                      <a:r>
                        <a:rPr lang="en-US" sz="1400" b="1" dirty="0">
                          <a:solidFill>
                            <a:schemeClr val="bg1"/>
                          </a:solidFill>
                          <a:latin typeface="+mn-lt"/>
                          <a:ea typeface="Times New Roman"/>
                        </a:rPr>
                        <a:t>Interconnections within Systems</a:t>
                      </a:r>
                      <a:endParaRPr lang="en-US" sz="14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800" b="1" smtClean="0">
                          <a:solidFill>
                            <a:schemeClr val="bg1"/>
                          </a:solidFill>
                          <a:latin typeface="+mn-lt"/>
                          <a:ea typeface="Times New Roman"/>
                        </a:rPr>
                        <a:t>3</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Earth's resources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Matter and forms of energy</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Behavior,</a:t>
                      </a:r>
                      <a:r>
                        <a:rPr lang="en-US" sz="1200" b="1" baseline="0" dirty="0" smtClean="0">
                          <a:solidFill>
                            <a:srgbClr val="FF0000"/>
                          </a:solidFill>
                          <a:latin typeface="+mj-lt"/>
                          <a:ea typeface="Times New Roman"/>
                          <a:cs typeface="Times New Roman"/>
                        </a:rPr>
                        <a:t> growth and changes</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pPr marL="0" marR="0" algn="ctr">
                        <a:spcBef>
                          <a:spcPts val="0"/>
                        </a:spcBef>
                        <a:spcAft>
                          <a:spcPts val="0"/>
                        </a:spcAft>
                      </a:pPr>
                      <a:endParaRPr lang="en-US" sz="1200" b="1" dirty="0">
                        <a:solidFill>
                          <a:schemeClr val="tx1"/>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453023">
                <a:tc vMerge="1">
                  <a:txBody>
                    <a:bodyPr/>
                    <a:lstStyle/>
                    <a:p>
                      <a:endParaRPr lang="en-US"/>
                    </a:p>
                  </a:txBody>
                  <a:tcPr/>
                </a:tc>
                <a:tc>
                  <a:txBody>
                    <a:bodyPr/>
                    <a:lstStyle/>
                    <a:p>
                      <a:pPr marL="0" marR="0" algn="ctr">
                        <a:spcBef>
                          <a:spcPts val="0"/>
                        </a:spcBef>
                        <a:spcAft>
                          <a:spcPts val="0"/>
                        </a:spcAft>
                      </a:pPr>
                      <a:r>
                        <a:rPr lang="en-US" sz="1800" b="1" dirty="0">
                          <a:solidFill>
                            <a:schemeClr val="bg1"/>
                          </a:solidFill>
                          <a:latin typeface="+mn-lt"/>
                          <a:ea typeface="Times New Roman"/>
                        </a:rPr>
                        <a:t>4</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Earth's surface</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Electricity, heat and matter</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Earth’s living history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pPr marL="0" marR="0" algn="ctr">
                        <a:spcBef>
                          <a:spcPts val="0"/>
                        </a:spcBef>
                        <a:spcAft>
                          <a:spcPts val="0"/>
                        </a:spcAft>
                      </a:pPr>
                      <a:endParaRPr lang="en-US" sz="1200" b="1" dirty="0">
                        <a:solidFill>
                          <a:schemeClr val="tx1"/>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514350">
                <a:tc vMerge="1">
                  <a:txBody>
                    <a:bodyPr/>
                    <a:lstStyle/>
                    <a:p>
                      <a:endParaRPr lang="en-US"/>
                    </a:p>
                  </a:txBody>
                  <a:tcPr/>
                </a:tc>
                <a:tc>
                  <a:txBody>
                    <a:bodyPr/>
                    <a:lstStyle/>
                    <a:p>
                      <a:pPr marL="0" marR="0" algn="ctr">
                        <a:spcBef>
                          <a:spcPts val="0"/>
                        </a:spcBef>
                        <a:spcAft>
                          <a:spcPts val="0"/>
                        </a:spcAft>
                      </a:pPr>
                      <a:r>
                        <a:rPr lang="en-US" sz="1800" b="1" dirty="0">
                          <a:solidFill>
                            <a:schemeClr val="bg1"/>
                          </a:solidFill>
                          <a:latin typeface="+mn-lt"/>
                          <a:ea typeface="Times New Roman"/>
                        </a:rPr>
                        <a:t>5</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Cycles and patterns in the Solar </a:t>
                      </a:r>
                      <a:r>
                        <a:rPr lang="en-US" sz="1200" b="1" dirty="0" smtClean="0">
                          <a:solidFill>
                            <a:srgbClr val="FF0000"/>
                          </a:solidFill>
                          <a:latin typeface="+mj-lt"/>
                          <a:ea typeface="Times New Roman"/>
                          <a:cs typeface="Times New Roman"/>
                        </a:rPr>
                        <a:t>System</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Light</a:t>
                      </a:r>
                      <a:r>
                        <a:rPr lang="en-US" sz="1200" b="1" baseline="0" dirty="0" smtClean="0">
                          <a:solidFill>
                            <a:srgbClr val="FF0000"/>
                          </a:solidFill>
                          <a:latin typeface="+mj-lt"/>
                          <a:ea typeface="Times New Roman"/>
                          <a:cs typeface="Times New Roman"/>
                        </a:rPr>
                        <a:t>, sound and motion</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Interactions within ecosystems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4">
                  <a:txBody>
                    <a:bodyPr/>
                    <a:lstStyle/>
                    <a:p>
                      <a:pPr marL="0" marR="0" algn="ctr">
                        <a:spcBef>
                          <a:spcPts val="0"/>
                        </a:spcBef>
                        <a:spcAft>
                          <a:spcPts val="0"/>
                        </a:spcAft>
                      </a:pPr>
                      <a:r>
                        <a:rPr lang="en-US" sz="1200" b="1" kern="1200" dirty="0" smtClean="0">
                          <a:solidFill>
                            <a:srgbClr val="FF0000"/>
                          </a:solidFill>
                          <a:latin typeface="+mn-lt"/>
                          <a:ea typeface="Times New Roman"/>
                          <a:cs typeface="Times New Roman"/>
                        </a:rPr>
                        <a:t>Grades 5 through 8</a:t>
                      </a:r>
                    </a:p>
                    <a:p>
                      <a:pPr marL="0" marR="0" algn="l">
                        <a:spcBef>
                          <a:spcPts val="0"/>
                        </a:spcBef>
                        <a:spcAft>
                          <a:spcPts val="0"/>
                        </a:spcAft>
                        <a:buFont typeface="Arial" pitchFamily="34" charset="0"/>
                        <a:buChar char="•"/>
                      </a:pPr>
                      <a:r>
                        <a:rPr lang="en-US" sz="1200" b="1" kern="1200" baseline="0" dirty="0" smtClean="0">
                          <a:solidFill>
                            <a:srgbClr val="FF0000"/>
                          </a:solidFill>
                          <a:latin typeface="+mn-lt"/>
                          <a:ea typeface="Times New Roman"/>
                          <a:cs typeface="Times New Roman"/>
                        </a:rPr>
                        <a:t> Identify questions ….</a:t>
                      </a:r>
                    </a:p>
                    <a:p>
                      <a:pPr marL="0" marR="0" algn="l">
                        <a:spcBef>
                          <a:spcPts val="0"/>
                        </a:spcBef>
                        <a:spcAft>
                          <a:spcPts val="0"/>
                        </a:spcAft>
                        <a:buFont typeface="Arial" pitchFamily="34" charset="0"/>
                        <a:buChar char="•"/>
                      </a:pPr>
                      <a:r>
                        <a:rPr lang="en-US" sz="1200" b="1" kern="1200" baseline="0" dirty="0" smtClean="0">
                          <a:solidFill>
                            <a:srgbClr val="FF0000"/>
                          </a:solidFill>
                          <a:latin typeface="+mn-lt"/>
                          <a:ea typeface="Times New Roman"/>
                          <a:cs typeface="Times New Roman"/>
                        </a:rPr>
                        <a:t> </a:t>
                      </a:r>
                      <a:r>
                        <a:rPr lang="en-US" sz="1200" b="1" kern="1200" baseline="0" smtClean="0">
                          <a:solidFill>
                            <a:srgbClr val="FF0000"/>
                          </a:solidFill>
                          <a:latin typeface="+mn-lt"/>
                          <a:ea typeface="Times New Roman"/>
                          <a:cs typeface="Times New Roman"/>
                        </a:rPr>
                        <a:t>Design and conduct </a:t>
                      </a:r>
                      <a:r>
                        <a:rPr lang="en-US" sz="1200" b="1" kern="1200" baseline="0" dirty="0" smtClean="0">
                          <a:solidFill>
                            <a:srgbClr val="FF0000"/>
                          </a:solidFill>
                          <a:latin typeface="+mn-lt"/>
                          <a:ea typeface="Times New Roman"/>
                          <a:cs typeface="Times New Roman"/>
                        </a:rPr>
                        <a:t>….</a:t>
                      </a:r>
                    </a:p>
                    <a:p>
                      <a:pPr marL="0" marR="0" algn="l">
                        <a:spcBef>
                          <a:spcPts val="0"/>
                        </a:spcBef>
                        <a:spcAft>
                          <a:spcPts val="0"/>
                        </a:spcAft>
                        <a:buFont typeface="Arial" pitchFamily="34" charset="0"/>
                        <a:buNone/>
                      </a:pPr>
                      <a:r>
                        <a:rPr lang="en-US" sz="1200" b="1" kern="1200" baseline="0" dirty="0" smtClean="0">
                          <a:solidFill>
                            <a:srgbClr val="FF0000"/>
                          </a:solidFill>
                          <a:latin typeface="+mn-lt"/>
                          <a:ea typeface="Times New Roman"/>
                          <a:cs typeface="Times New Roman"/>
                        </a:rPr>
                        <a:t>         .</a:t>
                      </a:r>
                    </a:p>
                    <a:p>
                      <a:pPr marL="0" marR="0" algn="l">
                        <a:spcBef>
                          <a:spcPts val="0"/>
                        </a:spcBef>
                        <a:spcAft>
                          <a:spcPts val="0"/>
                        </a:spcAft>
                        <a:buFont typeface="Arial" pitchFamily="34" charset="0"/>
                        <a:buNone/>
                      </a:pPr>
                      <a:r>
                        <a:rPr lang="en-US" sz="1200" b="1" kern="1200" baseline="0" dirty="0" smtClean="0">
                          <a:solidFill>
                            <a:srgbClr val="FF0000"/>
                          </a:solidFill>
                          <a:latin typeface="+mn-lt"/>
                          <a:ea typeface="Times New Roman"/>
                          <a:cs typeface="Times New Roman"/>
                        </a:rPr>
                        <a:t>               .</a:t>
                      </a:r>
                    </a:p>
                    <a:p>
                      <a:pPr marL="0" marR="0" algn="l">
                        <a:spcBef>
                          <a:spcPts val="0"/>
                        </a:spcBef>
                        <a:spcAft>
                          <a:spcPts val="0"/>
                        </a:spcAft>
                        <a:buFont typeface="Arial" pitchFamily="34" charset="0"/>
                        <a:buNone/>
                      </a:pPr>
                      <a:r>
                        <a:rPr lang="en-US" sz="1200" b="1" kern="1200" baseline="0" dirty="0" smtClean="0">
                          <a:solidFill>
                            <a:srgbClr val="FF0000"/>
                          </a:solidFill>
                          <a:latin typeface="+mn-lt"/>
                          <a:ea typeface="Times New Roman"/>
                          <a:cs typeface="Times New Roman"/>
                        </a:rPr>
                        <a:t>                     .</a:t>
                      </a:r>
                    </a:p>
                    <a:p>
                      <a:pPr marL="0" marR="0" algn="l">
                        <a:spcBef>
                          <a:spcPts val="0"/>
                        </a:spcBef>
                        <a:spcAft>
                          <a:spcPts val="0"/>
                        </a:spcAft>
                        <a:buFont typeface="Arial" pitchFamily="34" charset="0"/>
                        <a:buChar char="•"/>
                      </a:pPr>
                      <a:r>
                        <a:rPr lang="en-US" sz="1200" b="1" kern="1200" baseline="0" dirty="0" smtClean="0">
                          <a:solidFill>
                            <a:srgbClr val="FF0000"/>
                          </a:solidFill>
                          <a:latin typeface="+mn-lt"/>
                          <a:ea typeface="Times New Roman"/>
                          <a:cs typeface="Times New Roman"/>
                        </a:rPr>
                        <a:t> Analyze and interpret….</a:t>
                      </a:r>
                    </a:p>
                    <a:p>
                      <a:pPr marL="0" marR="0" algn="l">
                        <a:spcBef>
                          <a:spcPts val="0"/>
                        </a:spcBef>
                        <a:spcAft>
                          <a:spcPts val="0"/>
                        </a:spcAft>
                        <a:buFont typeface="Arial" pitchFamily="34" charset="0"/>
                        <a:buChar char="•"/>
                      </a:pPr>
                      <a:r>
                        <a:rPr lang="en-US" sz="1200" b="1" kern="1200" baseline="0" dirty="0" smtClean="0">
                          <a:solidFill>
                            <a:srgbClr val="FF0000"/>
                          </a:solidFill>
                          <a:latin typeface="+mn-lt"/>
                          <a:ea typeface="Times New Roman"/>
                          <a:cs typeface="Times New Roman"/>
                        </a:rPr>
                        <a:t> Think critically ….</a:t>
                      </a:r>
                    </a:p>
                    <a:p>
                      <a:pPr marL="0" marR="0" algn="l">
                        <a:spcBef>
                          <a:spcPts val="0"/>
                        </a:spcBef>
                        <a:spcAft>
                          <a:spcPts val="0"/>
                        </a:spcAft>
                        <a:buFont typeface="Arial" pitchFamily="34" charset="0"/>
                        <a:buChar char="•"/>
                      </a:pPr>
                      <a:r>
                        <a:rPr lang="en-US" sz="1200" b="1" kern="1200" baseline="0" dirty="0" smtClean="0">
                          <a:solidFill>
                            <a:srgbClr val="FF0000"/>
                          </a:solidFill>
                          <a:latin typeface="+mn-lt"/>
                          <a:ea typeface="Times New Roman"/>
                          <a:cs typeface="Times New Roman"/>
                        </a:rPr>
                        <a:t>  Communicate ….</a:t>
                      </a:r>
                      <a:endParaRPr lang="en-US" sz="1200" b="1" kern="1200" dirty="0" smtClean="0">
                        <a:solidFill>
                          <a:srgbClr val="FF0000"/>
                        </a:solidFill>
                        <a:latin typeface="+mn-lt"/>
                        <a:ea typeface="Times New Roman"/>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60000"/>
                        <a:lumOff val="40000"/>
                      </a:schemeClr>
                    </a:solidFill>
                  </a:tcPr>
                </a:tc>
              </a:tr>
              <a:tr h="372867">
                <a:tc rowSpan="3">
                  <a:txBody>
                    <a:bodyPr/>
                    <a:lstStyle/>
                    <a:p>
                      <a:pPr marL="0" marR="0" algn="ctr">
                        <a:spcBef>
                          <a:spcPts val="0"/>
                        </a:spcBef>
                        <a:spcAft>
                          <a:spcPts val="0"/>
                        </a:spcAft>
                      </a:pPr>
                      <a:r>
                        <a:rPr lang="en-US" sz="1400" b="1" dirty="0">
                          <a:solidFill>
                            <a:schemeClr val="bg1"/>
                          </a:solidFill>
                          <a:latin typeface="+mn-lt"/>
                          <a:ea typeface="Times New Roman"/>
                        </a:rPr>
                        <a:t>Order</a:t>
                      </a:r>
                      <a:r>
                        <a:rPr lang="en-US" sz="1400" b="1" dirty="0" smtClean="0">
                          <a:solidFill>
                            <a:schemeClr val="bg1"/>
                          </a:solidFill>
                          <a:latin typeface="+mn-lt"/>
                          <a:ea typeface="Times New Roman"/>
                        </a:rPr>
                        <a:t>/</a:t>
                      </a:r>
                    </a:p>
                    <a:p>
                      <a:pPr marL="0" marR="0" algn="ctr">
                        <a:spcBef>
                          <a:spcPts val="0"/>
                        </a:spcBef>
                        <a:spcAft>
                          <a:spcPts val="0"/>
                        </a:spcAft>
                      </a:pPr>
                      <a:r>
                        <a:rPr lang="en-US" sz="1400" b="1" dirty="0" smtClean="0">
                          <a:solidFill>
                            <a:schemeClr val="bg1"/>
                          </a:solidFill>
                          <a:latin typeface="+mn-lt"/>
                          <a:ea typeface="Times New Roman"/>
                        </a:rPr>
                        <a:t>Organization </a:t>
                      </a:r>
                      <a:endParaRPr lang="en-US" sz="14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dirty="0">
                          <a:solidFill>
                            <a:schemeClr val="bg1"/>
                          </a:solidFill>
                          <a:latin typeface="+mn-lt"/>
                          <a:ea typeface="Times New Roman"/>
                        </a:rPr>
                        <a:t>6</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Rocks, minerals, and soil</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Matter and motion</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Cellular </a:t>
                      </a:r>
                      <a:r>
                        <a:rPr lang="en-US" sz="1200" b="1" dirty="0">
                          <a:solidFill>
                            <a:srgbClr val="FF0000"/>
                          </a:solidFill>
                          <a:latin typeface="+mj-lt"/>
                          <a:ea typeface="Times New Roman"/>
                          <a:cs typeface="Times New Roman"/>
                        </a:rPr>
                        <a:t>to multicellular</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pPr marL="0" marR="0" algn="ctr">
                        <a:spcBef>
                          <a:spcPts val="0"/>
                        </a:spcBef>
                        <a:spcAft>
                          <a:spcPts val="0"/>
                        </a:spcAft>
                      </a:pPr>
                      <a:endParaRPr lang="en-US" sz="1200" b="1" dirty="0">
                        <a:solidFill>
                          <a:schemeClr val="tx1"/>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514350">
                <a:tc vMerge="1">
                  <a:txBody>
                    <a:bodyPr/>
                    <a:lstStyle/>
                    <a:p>
                      <a:endParaRPr lang="en-US"/>
                    </a:p>
                  </a:txBody>
                  <a:tcPr/>
                </a:tc>
                <a:tc>
                  <a:txBody>
                    <a:bodyPr/>
                    <a:lstStyle/>
                    <a:p>
                      <a:pPr marL="0" marR="0" algn="ctr">
                        <a:spcBef>
                          <a:spcPts val="0"/>
                        </a:spcBef>
                        <a:spcAft>
                          <a:spcPts val="0"/>
                        </a:spcAft>
                      </a:pPr>
                      <a:r>
                        <a:rPr lang="en-US" sz="1800" b="1" dirty="0">
                          <a:solidFill>
                            <a:schemeClr val="bg1"/>
                          </a:solidFill>
                          <a:latin typeface="+mn-lt"/>
                          <a:ea typeface="Times New Roman"/>
                        </a:rPr>
                        <a:t>7</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Cycles and patterns of the  Earth and moon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Conservation of mass and energy</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smtClean="0">
                          <a:solidFill>
                            <a:srgbClr val="FF0000"/>
                          </a:solidFill>
                          <a:latin typeface="+mj-lt"/>
                          <a:ea typeface="Times New Roman"/>
                          <a:cs typeface="Times New Roman"/>
                        </a:rPr>
                        <a:t>Cycles of matter and flow of energy</a:t>
                      </a:r>
                      <a:endParaRPr lang="en-US" sz="1200" b="1" dirty="0">
                        <a:solidFill>
                          <a:srgbClr val="FF0000"/>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pPr marL="0" marR="0" algn="ctr">
                        <a:spcBef>
                          <a:spcPts val="0"/>
                        </a:spcBef>
                        <a:spcAft>
                          <a:spcPts val="0"/>
                        </a:spcAft>
                      </a:pPr>
                      <a:endParaRPr lang="en-US" sz="1200" b="1" dirty="0">
                        <a:solidFill>
                          <a:schemeClr val="tx1"/>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655833">
                <a:tc vMerge="1">
                  <a:txBody>
                    <a:bodyPr/>
                    <a:lstStyle/>
                    <a:p>
                      <a:endParaRPr lang="en-US"/>
                    </a:p>
                  </a:txBody>
                  <a:tcPr/>
                </a:tc>
                <a:tc>
                  <a:txBody>
                    <a:bodyPr/>
                    <a:lstStyle/>
                    <a:p>
                      <a:pPr marL="0" marR="0" algn="ctr">
                        <a:spcBef>
                          <a:spcPts val="0"/>
                        </a:spcBef>
                        <a:spcAft>
                          <a:spcPts val="0"/>
                        </a:spcAft>
                      </a:pPr>
                      <a:r>
                        <a:rPr lang="en-US" sz="1800" b="1" dirty="0">
                          <a:solidFill>
                            <a:schemeClr val="bg1"/>
                          </a:solidFill>
                          <a:latin typeface="+mn-lt"/>
                          <a:ea typeface="Times New Roman"/>
                        </a:rPr>
                        <a:t>8</a:t>
                      </a:r>
                      <a:endParaRPr lang="en-US" sz="1800" dirty="0">
                        <a:solidFill>
                          <a:schemeClr val="bg1"/>
                        </a:solidFill>
                        <a:latin typeface="+mn-lt"/>
                        <a:ea typeface="Times New Roman"/>
                      </a:endParaRPr>
                    </a:p>
                  </a:txBody>
                  <a:tcPr marL="37565" marR="3756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Physical Earth</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Forces and motion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1200" b="1" dirty="0">
                          <a:solidFill>
                            <a:srgbClr val="FF0000"/>
                          </a:solidFill>
                          <a:latin typeface="+mj-lt"/>
                          <a:ea typeface="Times New Roman"/>
                          <a:cs typeface="Times New Roman"/>
                        </a:rPr>
                        <a:t>Species and reproduction</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60000"/>
                        <a:lumOff val="40000"/>
                      </a:schemeClr>
                    </a:solidFill>
                  </a:tcPr>
                </a:tc>
                <a:tc vMerge="1">
                  <a:txBody>
                    <a:bodyPr/>
                    <a:lstStyle/>
                    <a:p>
                      <a:pPr marL="0" marR="0" algn="ctr">
                        <a:spcBef>
                          <a:spcPts val="0"/>
                        </a:spcBef>
                        <a:spcAft>
                          <a:spcPts val="0"/>
                        </a:spcAft>
                      </a:pPr>
                      <a:endParaRPr lang="en-US" sz="1200" b="1" dirty="0">
                        <a:solidFill>
                          <a:schemeClr val="tx1"/>
                        </a:solidFill>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60000"/>
                        <a:lumOff val="40000"/>
                      </a:schemeClr>
                    </a:solidFill>
                  </a:tcPr>
                </a:tc>
              </a:tr>
            </a:tbl>
          </a:graphicData>
        </a:graphic>
      </p:graphicFrame>
      <p:sp>
        <p:nvSpPr>
          <p:cNvPr id="8" name="Title 7"/>
          <p:cNvSpPr>
            <a:spLocks noGrp="1"/>
          </p:cNvSpPr>
          <p:nvPr>
            <p:ph type="title"/>
          </p:nvPr>
        </p:nvSpPr>
        <p:spPr>
          <a:xfrm>
            <a:off x="457200" y="152400"/>
            <a:ext cx="8229600" cy="685800"/>
          </a:xfrm>
        </p:spPr>
        <p:txBody>
          <a:bodyPr>
            <a:normAutofit fontScale="90000"/>
          </a:bodyPr>
          <a:lstStyle/>
          <a:p>
            <a:r>
              <a:rPr lang="en-US" dirty="0" smtClean="0"/>
              <a:t>Draft Framework</a:t>
            </a:r>
            <a:endParaRPr lang="en-US"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0"/>
          <p:cNvGraphicFramePr>
            <a:graphicFrameLocks noGrp="1"/>
          </p:cNvGraphicFramePr>
          <p:nvPr/>
        </p:nvGraphicFramePr>
        <p:xfrm>
          <a:off x="-76200" y="457200"/>
          <a:ext cx="9067800" cy="6263640"/>
        </p:xfrm>
        <a:graphic>
          <a:graphicData uri="http://schemas.openxmlformats.org/drawingml/2006/table">
            <a:tbl>
              <a:tblPr/>
              <a:tblGrid>
                <a:gridCol w="3025378"/>
                <a:gridCol w="2846104"/>
                <a:gridCol w="3196318"/>
              </a:tblGrid>
              <a:tr h="304783">
                <a:tc gridSpan="3">
                  <a:txBody>
                    <a:bodyPr/>
                    <a:lstStyle/>
                    <a:p>
                      <a:pPr marL="0" marR="0">
                        <a:spcBef>
                          <a:spcPts val="0"/>
                        </a:spcBef>
                        <a:spcAft>
                          <a:spcPts val="0"/>
                        </a:spcAft>
                      </a:pPr>
                      <a:r>
                        <a:rPr lang="en-US" sz="1800" b="1" dirty="0" smtClean="0">
                          <a:solidFill>
                            <a:schemeClr val="bg1"/>
                          </a:solidFill>
                          <a:latin typeface="Arial"/>
                          <a:ea typeface="Times New Roman"/>
                        </a:rPr>
                        <a:t>Theme: Interconnections within Systems                                                      Grade 3</a:t>
                      </a:r>
                      <a:endParaRPr lang="en-US" sz="1800" dirty="0" smtClean="0">
                        <a:solidFill>
                          <a:schemeClr val="bg1"/>
                        </a:solidFill>
                        <a:latin typeface="Arial"/>
                        <a:ea typeface="Times New Roman"/>
                      </a:endParaRPr>
                    </a:p>
                    <a:p>
                      <a:r>
                        <a:rPr lang="en-US" sz="1000" i="1" dirty="0" smtClean="0">
                          <a:solidFill>
                            <a:schemeClr val="bg1"/>
                          </a:solidFill>
                          <a:latin typeface="Arial"/>
                          <a:ea typeface="Times New Roman"/>
                        </a:rPr>
                        <a:t>This theme focuses on investigating dynamic and sustainable relationships that enable systems to function as whole units thereby characterizing them as inclusive or exclusive.</a:t>
                      </a:r>
                      <a:endParaRPr kumimoji="0" lang="en-US" sz="1000" b="1" i="0" u="none" strike="noStrike" cap="none" normalizeH="0" baseline="0" dirty="0" smtClean="0">
                        <a:ln>
                          <a:noFill/>
                        </a:ln>
                        <a:solidFill>
                          <a:schemeClr val="bg1"/>
                        </a:solidFill>
                        <a:effectLst/>
                        <a:latin typeface="+mn-lt"/>
                        <a:ea typeface="Times New Roman" pitchFamily="18" charset="0"/>
                        <a:cs typeface="Arial" pitchFamily="34"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n-lt"/>
                        <a:ea typeface="Times New Roman" pitchFamily="18" charset="0"/>
                        <a:cs typeface="Arial" pitchFamily="34"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solidFill>
                  </a:tcPr>
                </a:tc>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bg1"/>
                          </a:solidFill>
                          <a:effectLst/>
                          <a:latin typeface="+mn-lt"/>
                          <a:ea typeface="ヒラギノ角ゴ Pro W3" pitchFamily="1" charset="-128"/>
                          <a:cs typeface="Times New Roman" pitchFamily="18" charset="0"/>
                        </a:rPr>
                        <a:t>Earth and Space Science</a:t>
                      </a:r>
                      <a:endParaRPr kumimoji="0" lang="en-US" sz="1700" b="0" i="0" u="none" strike="noStrike" cap="none" normalizeH="0" baseline="0" dirty="0" smtClean="0">
                        <a:ln>
                          <a:noFill/>
                        </a:ln>
                        <a:solidFill>
                          <a:schemeClr val="bg1"/>
                        </a:solidFill>
                        <a:effectLst/>
                        <a:latin typeface="+mn-lt"/>
                        <a:ea typeface="ヒラギノ角ゴ Pro W3" pitchFamily="1" charset="-128"/>
                        <a:cs typeface="Times New Roman" pitchFamily="18"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bg1"/>
                          </a:solidFill>
                          <a:effectLst/>
                          <a:latin typeface="+mn-lt"/>
                          <a:ea typeface="ヒラギノ角ゴ Pro W3" pitchFamily="1" charset="-128"/>
                          <a:cs typeface="Times New Roman" pitchFamily="18" charset="0"/>
                        </a:rPr>
                        <a:t>Physical Science</a:t>
                      </a:r>
                      <a:endParaRPr kumimoji="0" lang="en-US" sz="1700" b="0" i="0" u="none" strike="noStrike" cap="none" normalizeH="0" baseline="0" dirty="0" smtClean="0">
                        <a:ln>
                          <a:noFill/>
                        </a:ln>
                        <a:solidFill>
                          <a:schemeClr val="bg1"/>
                        </a:solidFill>
                        <a:effectLst/>
                        <a:latin typeface="+mn-lt"/>
                        <a:ea typeface="ヒラギノ角ゴ Pro W3" pitchFamily="1" charset="-128"/>
                        <a:cs typeface="Times New Roman" pitchFamily="18"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bg1"/>
                          </a:solidFill>
                          <a:effectLst/>
                          <a:latin typeface="+mn-lt"/>
                          <a:ea typeface="ヒラギノ角ゴ Pro W3" pitchFamily="1" charset="-128"/>
                          <a:cs typeface="Times New Roman" pitchFamily="18" charset="0"/>
                        </a:rPr>
                        <a:t>Life Science</a:t>
                      </a:r>
                      <a:endParaRPr kumimoji="0" lang="en-US" sz="1700" b="0" i="0" u="none" strike="noStrike" cap="none" normalizeH="0" baseline="0" dirty="0" smtClean="0">
                        <a:ln>
                          <a:noFill/>
                        </a:ln>
                        <a:solidFill>
                          <a:schemeClr val="bg1"/>
                        </a:solidFill>
                        <a:effectLst/>
                        <a:latin typeface="+mn-lt"/>
                        <a:ea typeface="ヒラギノ角ゴ Pro W3" pitchFamily="1" charset="-128"/>
                        <a:cs typeface="Times New Roman" pitchFamily="18"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50000"/>
                      </a:schemeClr>
                    </a:solidFill>
                  </a:tcPr>
                </a:tc>
              </a:tr>
              <a:tr h="2615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ヒラギノ角ゴ Pro W3" pitchFamily="1" charset="-128"/>
                          <a:cs typeface="Times New Roman" pitchFamily="18" charset="0"/>
                        </a:rPr>
                        <a:t>Earth’s Resources</a:t>
                      </a:r>
                      <a:endParaRPr kumimoji="0" lang="en-US" sz="1600" b="0" i="0" u="none" strike="noStrike" cap="none" normalizeH="0" baseline="0" dirty="0" smtClean="0">
                        <a:ln>
                          <a:noFill/>
                        </a:ln>
                        <a:solidFill>
                          <a:schemeClr val="bg1"/>
                        </a:solidFill>
                        <a:effectLst/>
                        <a:latin typeface="+mn-lt"/>
                        <a:ea typeface="ヒラギノ角ゴ Pro W3" pitchFamily="1" charset="-128"/>
                        <a:cs typeface="Times New Roman" pitchFamily="18"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ヒラギノ角ゴ Pro W3" pitchFamily="1" charset="-128"/>
                          <a:cs typeface="Times New Roman" pitchFamily="18" charset="0"/>
                        </a:rPr>
                        <a:t>Nature of Matter</a:t>
                      </a:r>
                      <a:endParaRPr kumimoji="0" lang="en-US" sz="1600" b="0" i="0" u="none" strike="noStrike" cap="none" normalizeH="0" baseline="0" dirty="0" smtClean="0">
                        <a:ln>
                          <a:noFill/>
                        </a:ln>
                        <a:solidFill>
                          <a:schemeClr val="bg1"/>
                        </a:solidFill>
                        <a:effectLst/>
                        <a:latin typeface="+mn-lt"/>
                        <a:ea typeface="ヒラギノ角ゴ Pro W3" pitchFamily="1" charset="-128"/>
                        <a:cs typeface="Times New Roman" pitchFamily="18"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ヒラギノ角ゴ Pro W3" pitchFamily="1" charset="-128"/>
                          <a:cs typeface="Times New Roman" pitchFamily="18" charset="0"/>
                        </a:rPr>
                        <a:t>Life Cycles</a:t>
                      </a: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tr>
              <a:tr h="4791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mn-lt"/>
                          <a:ea typeface="ヒラギノ角ゴ Pro W3" pitchFamily="1" charset="-128"/>
                          <a:cs typeface="Times New Roman" pitchFamily="18" charset="0"/>
                        </a:rPr>
                        <a:t>This topic focuses on Earth's resources. While resources can be living and nonliving, within this strand the emphasis will be on Earth's nonliving…</a:t>
                      </a:r>
                      <a:endParaRPr kumimoji="0" lang="en-US" sz="1000" b="0" i="0" u="none" strike="noStrike" cap="none" normalizeH="0" baseline="0" dirty="0" smtClean="0">
                        <a:ln>
                          <a:noFill/>
                        </a:ln>
                        <a:solidFill>
                          <a:schemeClr val="tx1"/>
                        </a:solidFill>
                        <a:effectLst/>
                        <a:latin typeface="+mn-lt"/>
                        <a:ea typeface="ヒラギノ角ゴ Pro W3" pitchFamily="1" charset="-128"/>
                        <a:cs typeface="Times New Roman" pitchFamily="18"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rgbClr val="FF0000"/>
                          </a:solidFill>
                          <a:effectLst/>
                          <a:latin typeface="+mn-lt"/>
                          <a:ea typeface="ヒラギノ角ゴ Pro W3" pitchFamily="1" charset="-128"/>
                          <a:cs typeface="Times New Roman" pitchFamily="18" charset="0"/>
                        </a:rPr>
                        <a:t>This topic introduces matter as it relates to chemical and physical changes and its different states.</a:t>
                      </a:r>
                      <a:endParaRPr kumimoji="0" lang="en-US" sz="1000" b="0" i="0" u="none" strike="noStrike" cap="none" normalizeH="0" baseline="0" dirty="0" smtClean="0">
                        <a:ln>
                          <a:noFill/>
                        </a:ln>
                        <a:solidFill>
                          <a:srgbClr val="FF0000"/>
                        </a:solidFill>
                        <a:effectLst/>
                        <a:latin typeface="+mn-lt"/>
                        <a:ea typeface="ヒラギノ角ゴ Pro W3" pitchFamily="1" charset="-128"/>
                        <a:cs typeface="Times New Roman" pitchFamily="18"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rgbClr val="FF0000"/>
                          </a:solidFill>
                          <a:effectLst/>
                          <a:latin typeface="+mn-lt"/>
                          <a:ea typeface="ヒラギノ角ゴ Pro W3" pitchFamily="1" charset="-128"/>
                          <a:cs typeface="Times New Roman" pitchFamily="18" charset="0"/>
                        </a:rPr>
                        <a:t>This topic focuses on the relationship of animal and plant observable macroscopic structures and life cycles to the organism’s ability to survive in its natural environment.</a:t>
                      </a:r>
                      <a:endParaRPr kumimoji="0" lang="en-US" sz="1000" b="0" i="0" u="none" strike="noStrike" cap="none" normalizeH="0" baseline="0" dirty="0" smtClean="0">
                        <a:ln>
                          <a:noFill/>
                        </a:ln>
                        <a:solidFill>
                          <a:srgbClr val="FF0000"/>
                        </a:solidFill>
                        <a:effectLst/>
                        <a:latin typeface="+mn-lt"/>
                        <a:ea typeface="ヒラギノ角ゴ Pro W3" pitchFamily="1" charset="-128"/>
                        <a:cs typeface="Times New Roman" pitchFamily="18"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27432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Content Statements</a:t>
                      </a:r>
                      <a:endPar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45720" marR="457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hMerge="1">
                  <a:txBody>
                    <a:bodyPr/>
                    <a:lstStyle/>
                    <a:p>
                      <a:endParaRPr lang="en-US"/>
                    </a:p>
                  </a:txBody>
                  <a:tcPr/>
                </a:tc>
                <a:tc hMerge="1">
                  <a:txBody>
                    <a:bodyPr/>
                    <a:lstStyle/>
                    <a:p>
                      <a:endParaRPr lang="en-US"/>
                    </a:p>
                  </a:txBody>
                  <a:tcPr/>
                </a:tc>
              </a:tr>
              <a:tr h="1036320">
                <a:tc>
                  <a:txBody>
                    <a:bodyPr/>
                    <a:lstStyle/>
                    <a:p>
                      <a:pPr marL="0" marR="0">
                        <a:spcBef>
                          <a:spcPts val="0"/>
                        </a:spcBef>
                        <a:spcAft>
                          <a:spcPts val="0"/>
                        </a:spcAft>
                      </a:pPr>
                      <a:r>
                        <a:rPr lang="en-US" sz="1400" b="1" dirty="0" smtClean="0">
                          <a:solidFill>
                            <a:schemeClr val="bg1"/>
                          </a:solidFill>
                          <a:latin typeface="+mn-lt"/>
                          <a:ea typeface="Times New Roman"/>
                          <a:cs typeface="Times New Roman"/>
                        </a:rPr>
                        <a:t>Earth's nonliving resources have specific properties.</a:t>
                      </a:r>
                    </a:p>
                    <a:p>
                      <a:pPr marL="0" marR="0">
                        <a:spcBef>
                          <a:spcPts val="0"/>
                        </a:spcBef>
                        <a:spcAft>
                          <a:spcPts val="0"/>
                        </a:spcAft>
                      </a:pPr>
                      <a:r>
                        <a:rPr lang="en-US" sz="1000" dirty="0" smtClean="0">
                          <a:solidFill>
                            <a:schemeClr val="bg1"/>
                          </a:solidFill>
                          <a:latin typeface="+mn-lt"/>
                          <a:ea typeface="Times New Roman"/>
                          <a:cs typeface="Times New Roman"/>
                        </a:rPr>
                        <a:t>Soil is composed of weathered rock and organic material and has characteristics that can be measured. </a:t>
                      </a:r>
                      <a:r>
                        <a:rPr lang="en-US" sz="1000" b="1" dirty="0" smtClean="0">
                          <a:solidFill>
                            <a:schemeClr val="bg1"/>
                          </a:solidFill>
                          <a:latin typeface="+mn-lt"/>
                          <a:ea typeface="Times New Roman"/>
                          <a:cs typeface="Times New Roman"/>
                        </a:rPr>
                        <a:t> </a:t>
                      </a:r>
                      <a:r>
                        <a:rPr lang="en-US" sz="1000" dirty="0" smtClean="0">
                          <a:solidFill>
                            <a:schemeClr val="bg1"/>
                          </a:solidFill>
                          <a:latin typeface="+mn-lt"/>
                          <a:ea typeface="Times New Roman"/>
                          <a:cs typeface="Times New Roman"/>
                        </a:rPr>
                        <a:t>Rocks are composed of minerals.  Rocks have unique characteristics…</a:t>
                      </a:r>
                      <a:endParaRPr lang="en-US" sz="1000" dirty="0">
                        <a:solidFill>
                          <a:schemeClr val="bg1"/>
                        </a:solidFill>
                        <a:latin typeface="+mn-lt"/>
                        <a:ea typeface="Times New Roman"/>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a:spcBef>
                          <a:spcPts val="0"/>
                        </a:spcBef>
                        <a:spcAft>
                          <a:spcPts val="0"/>
                        </a:spcAft>
                        <a:tabLst>
                          <a:tab pos="742950" algn="l"/>
                        </a:tabLst>
                      </a:pPr>
                      <a:r>
                        <a:rPr lang="en-US" sz="1400" b="1" dirty="0">
                          <a:solidFill>
                            <a:srgbClr val="FF0000"/>
                          </a:solidFill>
                          <a:latin typeface="+mn-lt"/>
                          <a:ea typeface="Times New Roman"/>
                          <a:cs typeface="Times New Roman"/>
                        </a:rPr>
                        <a:t>Matter has specific physical properties.</a:t>
                      </a:r>
                      <a:endParaRPr lang="en-US" sz="1400" dirty="0">
                        <a:solidFill>
                          <a:srgbClr val="FF0000"/>
                        </a:solidFill>
                        <a:latin typeface="+mn-lt"/>
                        <a:ea typeface="Times New Roman"/>
                        <a:cs typeface="Times New Roman"/>
                      </a:endParaRPr>
                    </a:p>
                    <a:p>
                      <a:pPr marL="0" marR="0">
                        <a:spcBef>
                          <a:spcPts val="0"/>
                        </a:spcBef>
                        <a:spcAft>
                          <a:spcPts val="0"/>
                        </a:spcAft>
                        <a:tabLst>
                          <a:tab pos="742950" algn="l"/>
                        </a:tabLst>
                      </a:pPr>
                      <a:r>
                        <a:rPr lang="en-US" sz="1000" dirty="0">
                          <a:solidFill>
                            <a:srgbClr val="FF0000"/>
                          </a:solidFill>
                          <a:latin typeface="+mn-lt"/>
                          <a:ea typeface="Times New Roman"/>
                          <a:cs typeface="Times New Roman"/>
                        </a:rPr>
                        <a:t>All substances on Earth are made of matter. There are different states of matter; solid, liquid, and gas.  Each state of matter has unique physical properties.</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a:spcBef>
                          <a:spcPts val="0"/>
                        </a:spcBef>
                        <a:spcAft>
                          <a:spcPts val="0"/>
                        </a:spcAft>
                      </a:pPr>
                      <a:r>
                        <a:rPr lang="en-US" sz="1400" b="1" dirty="0">
                          <a:solidFill>
                            <a:srgbClr val="FF0000"/>
                          </a:solidFill>
                          <a:latin typeface="+mn-lt"/>
                          <a:ea typeface="Times New Roman"/>
                          <a:cs typeface="Times New Roman"/>
                        </a:rPr>
                        <a:t>Plants and animals have life cycles that are part of their </a:t>
                      </a:r>
                      <a:r>
                        <a:rPr lang="en-US" sz="1400" b="1" u="none" strike="noStrike" dirty="0">
                          <a:solidFill>
                            <a:srgbClr val="FF0000"/>
                          </a:solidFill>
                          <a:latin typeface="+mn-lt"/>
                          <a:ea typeface="Times New Roman"/>
                          <a:cs typeface="Times New Roman"/>
                        </a:rPr>
                        <a:t>adaptations</a:t>
                      </a:r>
                      <a:r>
                        <a:rPr lang="en-US" sz="1400" b="1" dirty="0">
                          <a:solidFill>
                            <a:srgbClr val="FF0000"/>
                          </a:solidFill>
                          <a:latin typeface="+mn-lt"/>
                          <a:ea typeface="Times New Roman"/>
                          <a:cs typeface="Times New Roman"/>
                        </a:rPr>
                        <a:t> for survival in their natural environment.</a:t>
                      </a:r>
                    </a:p>
                    <a:p>
                      <a:pPr marL="0" marR="0">
                        <a:spcBef>
                          <a:spcPts val="0"/>
                        </a:spcBef>
                        <a:spcAft>
                          <a:spcPts val="0"/>
                        </a:spcAft>
                      </a:pPr>
                      <a:r>
                        <a:rPr lang="en-US" sz="1000" dirty="0">
                          <a:solidFill>
                            <a:srgbClr val="FF0000"/>
                          </a:solidFill>
                          <a:latin typeface="+mn-lt"/>
                          <a:ea typeface="Times New Roman"/>
                          <a:cs typeface="Times New Roman"/>
                        </a:rPr>
                        <a:t>Over the whole earth, organisms are growing, dying, and decaying, and new organisms are being produced by the old ones.</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082377">
                <a:tc>
                  <a:txBody>
                    <a:bodyPr/>
                    <a:lstStyle/>
                    <a:p>
                      <a:pPr marL="0" marR="0">
                        <a:spcBef>
                          <a:spcPts val="0"/>
                        </a:spcBef>
                        <a:spcAft>
                          <a:spcPts val="0"/>
                        </a:spcAft>
                      </a:pPr>
                      <a:r>
                        <a:rPr lang="en-US" sz="1400" b="1" dirty="0">
                          <a:solidFill>
                            <a:srgbClr val="C00000"/>
                          </a:solidFill>
                          <a:latin typeface="+mn-lt"/>
                          <a:ea typeface="Times New Roman"/>
                          <a:cs typeface="Times New Roman"/>
                        </a:rPr>
                        <a:t>Earth's resources can be used for energy.</a:t>
                      </a:r>
                      <a:endParaRPr lang="en-US" sz="1400" dirty="0">
                        <a:solidFill>
                          <a:srgbClr val="C00000"/>
                        </a:solidFill>
                        <a:latin typeface="+mn-lt"/>
                        <a:ea typeface="Times New Roman"/>
                        <a:cs typeface="Times New Roman"/>
                      </a:endParaRPr>
                    </a:p>
                    <a:p>
                      <a:pPr marL="0" marR="0">
                        <a:spcBef>
                          <a:spcPts val="0"/>
                        </a:spcBef>
                        <a:spcAft>
                          <a:spcPts val="0"/>
                        </a:spcAft>
                      </a:pPr>
                      <a:r>
                        <a:rPr lang="en-US" sz="1000" dirty="0">
                          <a:solidFill>
                            <a:srgbClr val="C00000"/>
                          </a:solidFill>
                          <a:latin typeface="+mn-lt"/>
                          <a:ea typeface="Times New Roman"/>
                          <a:cs typeface="Times New Roman"/>
                        </a:rPr>
                        <a:t>Many of Earth’s resources can be used for energy.  Renewable energy is an energy resource, such as wind, water, or solar energy that can be replenished within a short amount of time. Nonrenewable energy is an energy resource, such as coal or oil that is a finite energy source that cannot be replenished </a:t>
                      </a:r>
                      <a:r>
                        <a:rPr lang="en-US" sz="1000" dirty="0" smtClean="0">
                          <a:solidFill>
                            <a:srgbClr val="C00000"/>
                          </a:solidFill>
                          <a:latin typeface="+mn-lt"/>
                          <a:ea typeface="Times New Roman"/>
                          <a:cs typeface="Times New Roman"/>
                        </a:rPr>
                        <a:t>quickly.</a:t>
                      </a:r>
                      <a:endParaRPr lang="en-US" sz="1000" dirty="0">
                        <a:solidFill>
                          <a:srgbClr val="C00000"/>
                        </a:solidFill>
                        <a:latin typeface="+mn-lt"/>
                        <a:ea typeface="Times New Roman"/>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a:spcBef>
                          <a:spcPts val="0"/>
                        </a:spcBef>
                        <a:spcAft>
                          <a:spcPts val="0"/>
                        </a:spcAft>
                      </a:pPr>
                      <a:r>
                        <a:rPr lang="en-US" sz="1400" b="1" dirty="0">
                          <a:solidFill>
                            <a:srgbClr val="FF0000"/>
                          </a:solidFill>
                          <a:latin typeface="+mn-lt"/>
                          <a:ea typeface="Times New Roman"/>
                          <a:cs typeface="Times New Roman"/>
                        </a:rPr>
                        <a:t>Chemical and physical changes have specific characteristics.</a:t>
                      </a:r>
                    </a:p>
                    <a:p>
                      <a:pPr marL="0" marR="0">
                        <a:spcBef>
                          <a:spcPts val="0"/>
                        </a:spcBef>
                        <a:spcAft>
                          <a:spcPts val="0"/>
                        </a:spcAft>
                      </a:pPr>
                      <a:r>
                        <a:rPr lang="en-US" sz="1000" dirty="0">
                          <a:solidFill>
                            <a:srgbClr val="FF0000"/>
                          </a:solidFill>
                          <a:latin typeface="+mn-lt"/>
                          <a:ea typeface="Times New Roman"/>
                          <a:cs typeface="Times New Roman"/>
                        </a:rPr>
                        <a:t>Physical changes do not change the identity of the material, but may change its appearance. Temperature can affect the physical and chemical properties of materials. Chemical changes alter the identity of the material.  Some chemical changes can occur by combining different materials to create a new material. </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a:spcBef>
                          <a:spcPts val="0"/>
                        </a:spcBef>
                        <a:spcAft>
                          <a:spcPts val="0"/>
                        </a:spcAft>
                      </a:pPr>
                      <a:r>
                        <a:rPr lang="en-US" sz="1400" b="1" dirty="0">
                          <a:solidFill>
                            <a:srgbClr val="FF0000"/>
                          </a:solidFill>
                          <a:latin typeface="+mn-lt"/>
                          <a:ea typeface="Times New Roman"/>
                          <a:cs typeface="Times New Roman"/>
                        </a:rPr>
                        <a:t>Individuals of the same kind differ in their characteristics, and sometimes the differences give individual an advantage in surviving and reproducing. </a:t>
                      </a:r>
                      <a:endParaRPr lang="en-US" sz="1400" dirty="0">
                        <a:solidFill>
                          <a:srgbClr val="FF0000"/>
                        </a:solidFill>
                        <a:latin typeface="+mn-lt"/>
                        <a:ea typeface="Times New Roman"/>
                        <a:cs typeface="Times New Roman"/>
                      </a:endParaRPr>
                    </a:p>
                    <a:p>
                      <a:pPr marL="0" marR="0">
                        <a:spcBef>
                          <a:spcPts val="0"/>
                        </a:spcBef>
                        <a:spcAft>
                          <a:spcPts val="0"/>
                        </a:spcAft>
                      </a:pPr>
                      <a:r>
                        <a:rPr lang="en-US" sz="1000" dirty="0">
                          <a:solidFill>
                            <a:srgbClr val="FF0000"/>
                          </a:solidFill>
                          <a:latin typeface="+mn-lt"/>
                          <a:ea typeface="Times New Roman"/>
                          <a:cs typeface="Times New Roman"/>
                        </a:rPr>
                        <a:t>Species acquire many of their unique characteristics through biological adaptation, which involves the selection of naturally occurring variations in populations. </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078992">
                <a:tc>
                  <a:txBody>
                    <a:bodyPr/>
                    <a:lstStyle/>
                    <a:p>
                      <a:pPr marL="0" marR="0">
                        <a:spcBef>
                          <a:spcPts val="0"/>
                        </a:spcBef>
                        <a:spcAft>
                          <a:spcPts val="0"/>
                        </a:spcAft>
                      </a:pPr>
                      <a:r>
                        <a:rPr lang="en-US" sz="1400" b="1" dirty="0">
                          <a:solidFill>
                            <a:srgbClr val="C00000"/>
                          </a:solidFill>
                          <a:latin typeface="+mn-lt"/>
                          <a:ea typeface="Times New Roman"/>
                          <a:cs typeface="Times New Roman"/>
                        </a:rPr>
                        <a:t>Some of Earth’s resources are limited.</a:t>
                      </a:r>
                      <a:endParaRPr lang="en-US" sz="1400" dirty="0">
                        <a:solidFill>
                          <a:srgbClr val="C00000"/>
                        </a:solidFill>
                        <a:latin typeface="+mn-lt"/>
                        <a:ea typeface="Times New Roman"/>
                        <a:cs typeface="Times New Roman"/>
                      </a:endParaRPr>
                    </a:p>
                    <a:p>
                      <a:pPr marL="0" marR="0">
                        <a:spcBef>
                          <a:spcPts val="0"/>
                        </a:spcBef>
                        <a:spcAft>
                          <a:spcPts val="0"/>
                        </a:spcAft>
                      </a:pPr>
                      <a:r>
                        <a:rPr lang="en-US" sz="1000" dirty="0">
                          <a:solidFill>
                            <a:srgbClr val="C00000"/>
                          </a:solidFill>
                          <a:latin typeface="+mn-lt"/>
                          <a:ea typeface="Times New Roman"/>
                          <a:cs typeface="Times New Roman"/>
                        </a:rPr>
                        <a:t>Some of Earth’s resources become limited due to overuse and/or contamination.  Reducing resource use, decreasing waste and/or pollution, recycling, and reusing can help conserve these resources.</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a:spcBef>
                          <a:spcPts val="0"/>
                        </a:spcBef>
                        <a:spcAft>
                          <a:spcPts val="0"/>
                        </a:spcAft>
                      </a:pPr>
                      <a:endParaRPr lang="en-US" sz="1000" dirty="0">
                        <a:solidFill>
                          <a:srgbClr val="FF0000"/>
                        </a:solidFill>
                        <a:latin typeface="+mn-lt"/>
                        <a:ea typeface="Times New Roman"/>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a:spcBef>
                          <a:spcPts val="0"/>
                        </a:spcBef>
                        <a:spcAft>
                          <a:spcPts val="0"/>
                        </a:spcAft>
                      </a:pPr>
                      <a:r>
                        <a:rPr lang="en-US" sz="1400" b="1" dirty="0">
                          <a:solidFill>
                            <a:srgbClr val="FF0000"/>
                          </a:solidFill>
                          <a:latin typeface="+mn-lt"/>
                          <a:ea typeface="Times New Roman"/>
                          <a:cs typeface="Times New Roman"/>
                        </a:rPr>
                        <a:t>Offspring are very much, but not exactly, like their parents and like one another. </a:t>
                      </a:r>
                      <a:endParaRPr lang="en-US" sz="1400" dirty="0">
                        <a:solidFill>
                          <a:srgbClr val="FF0000"/>
                        </a:solidFill>
                        <a:latin typeface="+mn-lt"/>
                        <a:ea typeface="Times New Roman"/>
                        <a:cs typeface="Times New Roman"/>
                      </a:endParaRPr>
                    </a:p>
                    <a:p>
                      <a:pPr marL="0" marR="0">
                        <a:spcBef>
                          <a:spcPts val="0"/>
                        </a:spcBef>
                        <a:spcAft>
                          <a:spcPts val="0"/>
                        </a:spcAft>
                      </a:pPr>
                      <a:r>
                        <a:rPr lang="en-US" sz="1000" dirty="0">
                          <a:solidFill>
                            <a:srgbClr val="FF0000"/>
                          </a:solidFill>
                          <a:latin typeface="+mn-lt"/>
                          <a:ea typeface="Times New Roman"/>
                          <a:cs typeface="Times New Roman"/>
                        </a:rPr>
                        <a:t>Many characteristics of an organism are inherited from the parents of the organism, but other characteristics result from an individual’s interactions with </a:t>
                      </a:r>
                      <a:r>
                        <a:rPr lang="en-US" sz="1000" dirty="0" smtClean="0">
                          <a:solidFill>
                            <a:srgbClr val="FF0000"/>
                          </a:solidFill>
                          <a:latin typeface="+mn-lt"/>
                          <a:ea typeface="Times New Roman"/>
                          <a:cs typeface="Times New Roman"/>
                        </a:rPr>
                        <a:t>th</a:t>
                      </a:r>
                      <a:r>
                        <a:rPr lang="en-US" sz="1000" baseline="0" dirty="0" smtClean="0">
                          <a:solidFill>
                            <a:srgbClr val="FF0000"/>
                          </a:solidFill>
                          <a:latin typeface="+mn-lt"/>
                          <a:ea typeface="Times New Roman"/>
                          <a:cs typeface="Times New Roman"/>
                        </a:rPr>
                        <a:t>e </a:t>
                      </a:r>
                      <a:r>
                        <a:rPr lang="en-US" sz="1000" dirty="0" smtClean="0">
                          <a:solidFill>
                            <a:srgbClr val="FF0000"/>
                          </a:solidFill>
                          <a:latin typeface="+mn-lt"/>
                          <a:ea typeface="Times New Roman"/>
                          <a:cs typeface="Times New Roman"/>
                        </a:rPr>
                        <a:t>environment</a:t>
                      </a:r>
                      <a:r>
                        <a:rPr lang="en-US" sz="1000" dirty="0">
                          <a:solidFill>
                            <a:srgbClr val="FF0000"/>
                          </a:solidFill>
                          <a:latin typeface="+mn-lt"/>
                          <a:ea typeface="Times New Roman"/>
                          <a:cs typeface="Times New Roman"/>
                        </a:rPr>
                        <a:t>.</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0E44BD36-84F5-4BCF-970B-2F7575076E44}" type="slidenum">
              <a:rPr lang="en-US" smtClean="0"/>
              <a:pPr/>
              <a:t>34</a:t>
            </a:fld>
            <a:endParaRPr lang="en-US"/>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 y="304800"/>
          <a:ext cx="8839200" cy="6287725"/>
        </p:xfrm>
        <a:graphic>
          <a:graphicData uri="http://schemas.openxmlformats.org/drawingml/2006/table">
            <a:tbl>
              <a:tblPr/>
              <a:tblGrid>
                <a:gridCol w="2286000"/>
                <a:gridCol w="6553200"/>
              </a:tblGrid>
              <a:tr h="640080">
                <a:tc gridSpan="2">
                  <a:txBody>
                    <a:bodyPr/>
                    <a:lstStyle/>
                    <a:p>
                      <a:pPr marL="0" marR="0" algn="l">
                        <a:spcBef>
                          <a:spcPts val="0"/>
                        </a:spcBef>
                        <a:spcAft>
                          <a:spcPts val="0"/>
                        </a:spcAft>
                      </a:pPr>
                      <a:r>
                        <a:rPr lang="en-US" sz="2000" b="1" u="sng" dirty="0" smtClean="0">
                          <a:solidFill>
                            <a:schemeClr val="bg1"/>
                          </a:solidFill>
                          <a:latin typeface="+mn-lt"/>
                          <a:ea typeface="Times New Roman"/>
                        </a:rPr>
                        <a:t>Theme</a:t>
                      </a:r>
                      <a:r>
                        <a:rPr lang="en-US" sz="2000" b="1" dirty="0" smtClean="0">
                          <a:solidFill>
                            <a:schemeClr val="bg1"/>
                          </a:solidFill>
                          <a:latin typeface="+mn-lt"/>
                          <a:ea typeface="Times New Roman"/>
                        </a:rPr>
                        <a:t>:  Interconnections within Systems</a:t>
                      </a:r>
                    </a:p>
                    <a:p>
                      <a:pPr marL="0" marR="0" algn="l">
                        <a:spcBef>
                          <a:spcPts val="0"/>
                        </a:spcBef>
                        <a:spcAft>
                          <a:spcPts val="0"/>
                        </a:spcAft>
                      </a:pPr>
                      <a:r>
                        <a:rPr lang="en-US" sz="1200" b="0" i="1" dirty="0" smtClean="0">
                          <a:solidFill>
                            <a:schemeClr val="bg1"/>
                          </a:solidFill>
                          <a:latin typeface="+mn-lt"/>
                          <a:ea typeface="Times New Roman"/>
                        </a:rPr>
                        <a:t>This theme focuses on investigating dynamic and sustainable relationships that enable systems to function as whole units thereby characterizing them as inclusive or exclusive</a:t>
                      </a:r>
                      <a:r>
                        <a:rPr lang="en-US" sz="1200" b="0" i="1" dirty="0" smtClean="0">
                          <a:solidFill>
                            <a:schemeClr val="tx1"/>
                          </a:solidFill>
                          <a:latin typeface="+mn-lt"/>
                          <a:ea typeface="Times New Roman"/>
                        </a:rPr>
                        <a:t>.</a:t>
                      </a:r>
                      <a:endParaRPr lang="en-US" sz="1200" b="0" i="1" dirty="0">
                        <a:solidFill>
                          <a:schemeClr val="tx1"/>
                        </a:solidFill>
                        <a:latin typeface="+mn-lt"/>
                        <a:ea typeface="Times New Roman"/>
                      </a:endParaRPr>
                    </a:p>
                  </a:txBody>
                  <a:tcPr marT="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marR="0" algn="l">
                        <a:spcBef>
                          <a:spcPts val="0"/>
                        </a:spcBef>
                        <a:spcAft>
                          <a:spcPts val="0"/>
                        </a:spcAft>
                      </a:pPr>
                      <a:endParaRPr lang="en-US" sz="1200" b="0" dirty="0">
                        <a:solidFill>
                          <a:schemeClr val="bg1"/>
                        </a:solidFill>
                        <a:latin typeface="+mn-lt"/>
                        <a:ea typeface="Times New Roman"/>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640080">
                <a:tc gridSpan="2">
                  <a:txBody>
                    <a:bodyPr/>
                    <a:lstStyle/>
                    <a:p>
                      <a:pPr marL="0" marR="0" algn="l">
                        <a:spcBef>
                          <a:spcPts val="0"/>
                        </a:spcBef>
                        <a:spcAft>
                          <a:spcPts val="0"/>
                        </a:spcAft>
                      </a:pPr>
                      <a:r>
                        <a:rPr lang="en-US" sz="2000" b="1" u="sng" dirty="0" smtClean="0">
                          <a:solidFill>
                            <a:schemeClr val="tx1"/>
                          </a:solidFill>
                          <a:latin typeface="+mn-lt"/>
                          <a:ea typeface="Times New Roman"/>
                        </a:rPr>
                        <a:t>Topic</a:t>
                      </a:r>
                      <a:r>
                        <a:rPr lang="en-US" sz="2000" b="1" dirty="0" smtClean="0">
                          <a:solidFill>
                            <a:schemeClr val="tx1"/>
                          </a:solidFill>
                          <a:latin typeface="+mn-lt"/>
                          <a:ea typeface="Times New Roman"/>
                        </a:rPr>
                        <a:t>:  Earth’s resources</a:t>
                      </a:r>
                    </a:p>
                    <a:p>
                      <a:pPr marL="0" marR="0" algn="l">
                        <a:spcBef>
                          <a:spcPts val="0"/>
                        </a:spcBef>
                        <a:spcAft>
                          <a:spcPts val="0"/>
                        </a:spcAft>
                      </a:pPr>
                      <a:r>
                        <a:rPr lang="en-US" sz="1200" i="1" dirty="0" smtClean="0">
                          <a:solidFill>
                            <a:schemeClr val="tx1"/>
                          </a:solidFill>
                          <a:latin typeface="+mn-lt"/>
                          <a:ea typeface="Times New Roman"/>
                        </a:rPr>
                        <a:t>This topic focuses on Earth's resources. While resources can be living and nonliving, within this strand the emphasis will be on Earth's nonliving resources, such as water, air, rock, minerals, soil, and forms of energy resources.</a:t>
                      </a:r>
                      <a:endParaRPr lang="en-US" sz="1200" i="1" dirty="0">
                        <a:solidFill>
                          <a:schemeClr val="tx1"/>
                        </a:solidFill>
                        <a:latin typeface="+mn-lt"/>
                        <a:ea typeface="Times New Roman"/>
                      </a:endParaRPr>
                    </a:p>
                  </a:txBody>
                  <a:tcPr marT="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algn="l">
                        <a:spcBef>
                          <a:spcPts val="0"/>
                        </a:spcBef>
                        <a:spcAft>
                          <a:spcPts val="0"/>
                        </a:spcAft>
                      </a:pPr>
                      <a:endParaRPr lang="en-US" sz="1200" dirty="0">
                        <a:solidFill>
                          <a:schemeClr val="bg1"/>
                        </a:solidFill>
                        <a:latin typeface="+mn-lt"/>
                        <a:ea typeface="Times New Roman"/>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471885">
                <a:tc rowSpan="2">
                  <a:txBody>
                    <a:bodyPr/>
                    <a:lstStyle/>
                    <a:p>
                      <a:pPr marL="0" marR="0" algn="ctr">
                        <a:spcBef>
                          <a:spcPts val="0"/>
                        </a:spcBef>
                        <a:spcAft>
                          <a:spcPts val="0"/>
                        </a:spcAft>
                      </a:pPr>
                      <a:r>
                        <a:rPr lang="en-US" sz="2000" b="1" u="sng" dirty="0" smtClean="0">
                          <a:solidFill>
                            <a:schemeClr val="bg1"/>
                          </a:solidFill>
                          <a:latin typeface="+mn-lt"/>
                          <a:ea typeface="Times New Roman"/>
                        </a:rPr>
                        <a:t>Content Statement</a:t>
                      </a:r>
                    </a:p>
                    <a:p>
                      <a:pPr marL="0" marR="0" algn="ctr">
                        <a:spcBef>
                          <a:spcPts val="0"/>
                        </a:spcBef>
                        <a:spcAft>
                          <a:spcPts val="0"/>
                        </a:spcAft>
                      </a:pPr>
                      <a:endParaRPr lang="en-US" sz="800" b="1" u="none" dirty="0" smtClean="0">
                        <a:solidFill>
                          <a:schemeClr val="bg1"/>
                        </a:solidFill>
                        <a:latin typeface="+mn-lt"/>
                        <a:ea typeface="Times New Roman"/>
                      </a:endParaRPr>
                    </a:p>
                    <a:p>
                      <a:pPr marL="231775" marR="0" indent="0" algn="l">
                        <a:spcBef>
                          <a:spcPts val="0"/>
                        </a:spcBef>
                        <a:spcAft>
                          <a:spcPts val="0"/>
                        </a:spcAft>
                      </a:pPr>
                      <a:r>
                        <a:rPr lang="en-US" sz="1800" b="0" dirty="0" smtClean="0">
                          <a:solidFill>
                            <a:schemeClr val="bg1"/>
                          </a:solidFill>
                          <a:latin typeface="+mn-lt"/>
                          <a:ea typeface="Times New Roman"/>
                        </a:rPr>
                        <a:t>Earth’s nonliving resources have specific properties.</a:t>
                      </a:r>
                    </a:p>
                    <a:p>
                      <a:pPr marL="0" marR="0" algn="l">
                        <a:spcBef>
                          <a:spcPts val="0"/>
                        </a:spcBef>
                        <a:spcAft>
                          <a:spcPts val="0"/>
                        </a:spcAft>
                      </a:pPr>
                      <a:endParaRPr lang="en-US" sz="1000" b="1" dirty="0" smtClean="0">
                        <a:solidFill>
                          <a:schemeClr val="bg1"/>
                        </a:solidFill>
                        <a:latin typeface="+mn-lt"/>
                        <a:ea typeface="Times New Roman"/>
                      </a:endParaRPr>
                    </a:p>
                    <a:p>
                      <a:pPr marL="0" marR="0">
                        <a:spcBef>
                          <a:spcPts val="0"/>
                        </a:spcBef>
                        <a:spcAft>
                          <a:spcPts val="0"/>
                        </a:spcAft>
                      </a:pPr>
                      <a:endParaRPr lang="en-US" sz="1000" dirty="0">
                        <a:solidFill>
                          <a:schemeClr val="bg1"/>
                        </a:solidFill>
                        <a:latin typeface="+mn-lt"/>
                        <a:ea typeface="Times New Roman"/>
                      </a:endParaRPr>
                    </a:p>
                  </a:txBody>
                  <a:tcPr marT="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spcBef>
                          <a:spcPts val="0"/>
                        </a:spcBef>
                        <a:spcAft>
                          <a:spcPts val="0"/>
                        </a:spcAft>
                      </a:pPr>
                      <a:r>
                        <a:rPr lang="en-US" sz="2000" b="1" u="sng" dirty="0" smtClean="0">
                          <a:solidFill>
                            <a:schemeClr val="bg1"/>
                          </a:solidFill>
                          <a:latin typeface="+mn-lt"/>
                          <a:ea typeface="Times New Roman"/>
                        </a:rPr>
                        <a:t>Content Description</a:t>
                      </a:r>
                      <a:endParaRPr lang="en-US" sz="2000" b="1" u="sng" baseline="0" dirty="0" smtClean="0">
                        <a:solidFill>
                          <a:schemeClr val="bg1"/>
                        </a:solidFill>
                        <a:latin typeface="+mn-lt"/>
                        <a:ea typeface="Times New Roman"/>
                      </a:endParaRPr>
                    </a:p>
                    <a:p>
                      <a:pPr marL="0" marR="0">
                        <a:spcBef>
                          <a:spcPts val="0"/>
                        </a:spcBef>
                        <a:spcAft>
                          <a:spcPts val="0"/>
                        </a:spcAft>
                      </a:pPr>
                      <a:endParaRPr lang="en-US" sz="800" b="1" baseline="0" dirty="0" smtClean="0">
                        <a:solidFill>
                          <a:schemeClr val="bg1"/>
                        </a:solidFill>
                        <a:latin typeface="+mn-lt"/>
                        <a:ea typeface="Times New Roman"/>
                      </a:endParaRPr>
                    </a:p>
                    <a:p>
                      <a:pPr marL="0" marR="0">
                        <a:spcBef>
                          <a:spcPts val="0"/>
                        </a:spcBef>
                        <a:spcAft>
                          <a:spcPts val="0"/>
                        </a:spcAft>
                      </a:pPr>
                      <a:r>
                        <a:rPr lang="en-US" sz="1000" dirty="0" smtClean="0">
                          <a:solidFill>
                            <a:schemeClr val="bg1"/>
                          </a:solidFill>
                          <a:latin typeface="+mn-lt"/>
                          <a:ea typeface="Times New Roman"/>
                        </a:rPr>
                        <a:t>Soil is composed of weathered rock and organic material and has characteristics that can be measured.  </a:t>
                      </a:r>
                    </a:p>
                    <a:p>
                      <a:pPr marL="0" marR="0">
                        <a:spcBef>
                          <a:spcPts val="0"/>
                        </a:spcBef>
                        <a:spcAft>
                          <a:spcPts val="0"/>
                        </a:spcAft>
                      </a:pPr>
                      <a:r>
                        <a:rPr lang="en-US" sz="1000" dirty="0" smtClean="0">
                          <a:solidFill>
                            <a:schemeClr val="bg1"/>
                          </a:solidFill>
                          <a:latin typeface="+mn-lt"/>
                          <a:ea typeface="Times New Roman"/>
                        </a:rPr>
                        <a:t>Rocks are composed of minerals.  Rocks have unique characteristics that allow them to be classified.  Air and water are also nonliving resources. </a:t>
                      </a:r>
                    </a:p>
                    <a:p>
                      <a:pPr marL="0" marR="0">
                        <a:spcBef>
                          <a:spcPts val="0"/>
                        </a:spcBef>
                        <a:spcAft>
                          <a:spcPts val="0"/>
                        </a:spcAft>
                      </a:pPr>
                      <a:r>
                        <a:rPr lang="en-US" sz="800" dirty="0" smtClean="0">
                          <a:solidFill>
                            <a:schemeClr val="bg1"/>
                          </a:solidFill>
                          <a:latin typeface="+mn-lt"/>
                          <a:ea typeface="Times New Roman"/>
                        </a:rPr>
                        <a:t> </a:t>
                      </a:r>
                    </a:p>
                    <a:p>
                      <a:pPr marL="0" marR="0">
                        <a:spcBef>
                          <a:spcPts val="0"/>
                        </a:spcBef>
                        <a:spcAft>
                          <a:spcPts val="0"/>
                        </a:spcAft>
                      </a:pPr>
                      <a:r>
                        <a:rPr lang="en-US" sz="1000" i="1" dirty="0" smtClean="0">
                          <a:solidFill>
                            <a:schemeClr val="bg1"/>
                          </a:solidFill>
                          <a:latin typeface="+mn-lt"/>
                          <a:ea typeface="Times New Roman"/>
                        </a:rPr>
                        <a:t>Note:  Specific properties of water are found in grades 1 and 2.  Specific properties of air are found in grades K and 2.  These properties can be discussed as they relate to this content, but should not be re-taught.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148840">
                <a:tc vMerge="1">
                  <a:txBody>
                    <a:bodyPr/>
                    <a:lstStyle/>
                    <a:p>
                      <a:pPr marL="0" marR="0">
                        <a:spcBef>
                          <a:spcPts val="0"/>
                        </a:spcBef>
                        <a:spcAft>
                          <a:spcPts val="0"/>
                        </a:spcAft>
                      </a:pPr>
                      <a:endParaRPr lang="en-US" sz="1000" dirty="0">
                        <a:solidFill>
                          <a:schemeClr val="bg1"/>
                        </a:solidFill>
                        <a:latin typeface="+mn-lt"/>
                        <a:ea typeface="Times New Roman"/>
                      </a:endParaRPr>
                    </a:p>
                  </a:txBody>
                  <a:tcPr/>
                </a:tc>
                <a:tc rowSpan="2">
                  <a:txBody>
                    <a:bodyPr/>
                    <a:lstStyle/>
                    <a:p>
                      <a:pPr marL="0" marR="0">
                        <a:spcBef>
                          <a:spcPts val="0"/>
                        </a:spcBef>
                        <a:spcAft>
                          <a:spcPts val="0"/>
                        </a:spcAft>
                      </a:pPr>
                      <a:r>
                        <a:rPr lang="en-US" sz="2000" b="1" u="sng" dirty="0">
                          <a:solidFill>
                            <a:srgbClr val="C00000"/>
                          </a:solidFill>
                          <a:latin typeface="+mn-lt"/>
                          <a:ea typeface="Times New Roman"/>
                        </a:rPr>
                        <a:t>Instructional </a:t>
                      </a:r>
                      <a:r>
                        <a:rPr lang="en-US" sz="2000" b="1" u="sng" dirty="0" smtClean="0">
                          <a:solidFill>
                            <a:srgbClr val="C00000"/>
                          </a:solidFill>
                          <a:latin typeface="+mn-lt"/>
                          <a:ea typeface="Times New Roman"/>
                        </a:rPr>
                        <a:t>Strategies</a:t>
                      </a:r>
                    </a:p>
                    <a:p>
                      <a:endParaRPr lang="en-US" sz="800" b="1" kern="1200" dirty="0" smtClean="0">
                        <a:solidFill>
                          <a:srgbClr val="C00000"/>
                        </a:solidFill>
                        <a:latin typeface="+mn-lt"/>
                        <a:ea typeface="+mn-ea"/>
                        <a:cs typeface="+mn-cs"/>
                      </a:endParaRPr>
                    </a:p>
                    <a:p>
                      <a:r>
                        <a:rPr lang="en-US" sz="1600" b="1" kern="1200" dirty="0" smtClean="0">
                          <a:solidFill>
                            <a:srgbClr val="C00000"/>
                          </a:solidFill>
                          <a:latin typeface="+mn-lt"/>
                          <a:ea typeface="+mn-ea"/>
                          <a:cs typeface="+mn-cs"/>
                        </a:rPr>
                        <a:t>Classroom Resources</a:t>
                      </a:r>
                      <a:endParaRPr lang="en-US" sz="1600" kern="1200" dirty="0" smtClean="0">
                        <a:solidFill>
                          <a:srgbClr val="C00000"/>
                        </a:solidFill>
                        <a:latin typeface="+mn-lt"/>
                        <a:ea typeface="+mn-ea"/>
                        <a:cs typeface="+mn-cs"/>
                      </a:endParaRPr>
                    </a:p>
                    <a:p>
                      <a:pPr marL="231775" indent="0"/>
                      <a:r>
                        <a:rPr lang="en-US" sz="1000" b="1" i="1" kern="1200" dirty="0" smtClean="0">
                          <a:solidFill>
                            <a:srgbClr val="C00000"/>
                          </a:solidFill>
                          <a:latin typeface="+mn-lt"/>
                          <a:ea typeface="+mn-ea"/>
                          <a:cs typeface="+mn-cs"/>
                        </a:rPr>
                        <a:t>Classroom Portal:</a:t>
                      </a:r>
                      <a:r>
                        <a:rPr lang="en-US" sz="1000" b="1" kern="1200" dirty="0" smtClean="0">
                          <a:solidFill>
                            <a:srgbClr val="C00000"/>
                          </a:solidFill>
                          <a:latin typeface="+mn-lt"/>
                          <a:ea typeface="+mn-ea"/>
                          <a:cs typeface="+mn-cs"/>
                        </a:rPr>
                        <a:t>  </a:t>
                      </a:r>
                      <a:r>
                        <a:rPr lang="en-US" sz="1000" i="1" kern="1200" dirty="0" smtClean="0">
                          <a:solidFill>
                            <a:srgbClr val="C00000"/>
                          </a:solidFill>
                          <a:latin typeface="+mn-lt"/>
                          <a:ea typeface="+mn-ea"/>
                          <a:cs typeface="+mn-cs"/>
                        </a:rPr>
                        <a:t>These are windows into the classroom through Webcasts, Podcasts, or video clips to  exemplify and model classroom methods of teaching science using inquiry</a:t>
                      </a:r>
                      <a:endParaRPr lang="en-US" sz="1000" kern="1200" dirty="0" smtClean="0">
                        <a:solidFill>
                          <a:srgbClr val="C00000"/>
                        </a:solidFill>
                        <a:latin typeface="+mn-lt"/>
                        <a:ea typeface="+mn-ea"/>
                        <a:cs typeface="+mn-cs"/>
                      </a:endParaRPr>
                    </a:p>
                    <a:p>
                      <a:pPr marL="231775" indent="0"/>
                      <a:r>
                        <a:rPr lang="en-US" sz="1000" b="1" kern="1200" dirty="0" smtClean="0">
                          <a:solidFill>
                            <a:srgbClr val="C00000"/>
                          </a:solidFill>
                          <a:latin typeface="+mn-lt"/>
                          <a:ea typeface="+mn-ea"/>
                          <a:cs typeface="+mn-cs"/>
                        </a:rPr>
                        <a:t>Differentiated Learning Strategies</a:t>
                      </a:r>
                      <a:endParaRPr lang="en-US" sz="1000" kern="1200" dirty="0" smtClean="0">
                        <a:solidFill>
                          <a:srgbClr val="C00000"/>
                        </a:solidFill>
                        <a:latin typeface="+mn-lt"/>
                        <a:ea typeface="+mn-ea"/>
                        <a:cs typeface="+mn-cs"/>
                      </a:endParaRPr>
                    </a:p>
                    <a:p>
                      <a:pPr marL="231775" indent="0"/>
                      <a:r>
                        <a:rPr lang="en-US" sz="1000" b="0" u="sng" strike="noStrike" kern="1200" dirty="0" smtClean="0">
                          <a:solidFill>
                            <a:srgbClr val="C00000"/>
                          </a:solidFill>
                          <a:latin typeface="+mn-lt"/>
                          <a:ea typeface="+mn-ea"/>
                          <a:cs typeface="+mn-cs"/>
                        </a:rPr>
                        <a:t>http://www.learner.org/resources/series21.html</a:t>
                      </a:r>
                      <a:endParaRPr lang="en-US" sz="1000" b="0" u="sng" kern="1200" dirty="0" smtClean="0">
                        <a:solidFill>
                          <a:srgbClr val="C00000"/>
                        </a:solidFill>
                        <a:latin typeface="+mn-lt"/>
                        <a:ea typeface="+mn-ea"/>
                        <a:cs typeface="+mn-cs"/>
                      </a:endParaRPr>
                    </a:p>
                    <a:p>
                      <a:r>
                        <a:rPr lang="en-US" sz="800" b="1" kern="1200" dirty="0" smtClean="0">
                          <a:solidFill>
                            <a:srgbClr val="C00000"/>
                          </a:solidFill>
                          <a:latin typeface="+mn-lt"/>
                          <a:ea typeface="+mn-ea"/>
                          <a:cs typeface="+mn-cs"/>
                        </a:rPr>
                        <a:t> </a:t>
                      </a:r>
                      <a:endParaRPr lang="en-US" sz="800" b="0" kern="1200" dirty="0" smtClean="0">
                        <a:solidFill>
                          <a:srgbClr val="C00000"/>
                        </a:solidFill>
                        <a:latin typeface="+mn-lt"/>
                        <a:ea typeface="+mn-ea"/>
                        <a:cs typeface="+mn-cs"/>
                      </a:endParaRPr>
                    </a:p>
                    <a:p>
                      <a:r>
                        <a:rPr lang="en-US" sz="1600" b="1" kern="1200" dirty="0" smtClean="0">
                          <a:solidFill>
                            <a:srgbClr val="C00000"/>
                          </a:solidFill>
                          <a:latin typeface="+mn-lt"/>
                          <a:ea typeface="+mn-ea"/>
                          <a:cs typeface="+mn-cs"/>
                        </a:rPr>
                        <a:t>Common Misconceptions</a:t>
                      </a:r>
                      <a:endParaRPr lang="en-US" sz="1600" kern="1200" dirty="0" smtClean="0">
                        <a:solidFill>
                          <a:srgbClr val="C00000"/>
                        </a:solidFill>
                        <a:latin typeface="+mn-lt"/>
                        <a:ea typeface="+mn-ea"/>
                        <a:cs typeface="+mn-cs"/>
                      </a:endParaRPr>
                    </a:p>
                    <a:p>
                      <a:pPr marL="231775" indent="0"/>
                      <a:r>
                        <a:rPr lang="en-US" sz="1000" i="1" kern="1200" dirty="0" smtClean="0">
                          <a:solidFill>
                            <a:srgbClr val="C00000"/>
                          </a:solidFill>
                          <a:latin typeface="+mn-lt"/>
                          <a:ea typeface="+mn-ea"/>
                          <a:cs typeface="+mn-cs"/>
                        </a:rPr>
                        <a:t>Students often think soil is alive. While living things live in soil and organic soil is composed of once-living things they need to understand that soil itself is not alive.</a:t>
                      </a:r>
                      <a:endParaRPr lang="en-US" sz="1000" kern="1200" dirty="0" smtClean="0">
                        <a:solidFill>
                          <a:srgbClr val="C00000"/>
                        </a:solidFill>
                        <a:latin typeface="+mn-lt"/>
                        <a:ea typeface="+mn-ea"/>
                        <a:cs typeface="+mn-cs"/>
                      </a:endParaRPr>
                    </a:p>
                    <a:p>
                      <a:pPr marL="231775" indent="0" algn="l" defTabSz="914363" rtl="0" eaLnBrk="1" latinLnBrk="0" hangingPunct="1"/>
                      <a:r>
                        <a:rPr lang="en-US" sz="1000" b="0" u="sng" strike="noStrike" kern="1200" dirty="0" smtClean="0">
                          <a:solidFill>
                            <a:srgbClr val="C00000"/>
                          </a:solidFill>
                          <a:latin typeface="+mn-lt"/>
                          <a:ea typeface="+mn-ea"/>
                          <a:cs typeface="+mn-cs"/>
                        </a:rPr>
                        <a:t>http://www.wastatelaser.org/support/toolkits/stc/soils/misconcepts.asp</a:t>
                      </a:r>
                    </a:p>
                    <a:p>
                      <a:r>
                        <a:rPr lang="en-US" sz="800" b="1" kern="1200" dirty="0" smtClean="0">
                          <a:solidFill>
                            <a:srgbClr val="C00000"/>
                          </a:solidFill>
                          <a:latin typeface="+mn-lt"/>
                          <a:ea typeface="+mn-ea"/>
                          <a:cs typeface="+mn-cs"/>
                        </a:rPr>
                        <a:t> </a:t>
                      </a:r>
                      <a:endParaRPr lang="en-US" sz="800" kern="1200" dirty="0" smtClean="0">
                        <a:solidFill>
                          <a:srgbClr val="C00000"/>
                        </a:solidFill>
                        <a:latin typeface="+mn-lt"/>
                        <a:ea typeface="+mn-ea"/>
                        <a:cs typeface="+mn-cs"/>
                      </a:endParaRPr>
                    </a:p>
                    <a:p>
                      <a:r>
                        <a:rPr lang="en-US" sz="1600" b="1" kern="1200" dirty="0" smtClean="0">
                          <a:solidFill>
                            <a:srgbClr val="C00000"/>
                          </a:solidFill>
                          <a:latin typeface="+mn-lt"/>
                          <a:ea typeface="+mn-ea"/>
                          <a:cs typeface="+mn-cs"/>
                        </a:rPr>
                        <a:t>Learning Expectations</a:t>
                      </a:r>
                      <a:endParaRPr lang="en-US" sz="1600" kern="1200" dirty="0" smtClean="0">
                        <a:solidFill>
                          <a:srgbClr val="C00000"/>
                        </a:solidFill>
                        <a:latin typeface="+mn-lt"/>
                        <a:ea typeface="+mn-ea"/>
                        <a:cs typeface="+mn-cs"/>
                      </a:endParaRPr>
                    </a:p>
                    <a:p>
                      <a:pPr marL="231775" indent="0"/>
                      <a:r>
                        <a:rPr lang="en-US" sz="1000" i="1" kern="1200" dirty="0" smtClean="0">
                          <a:solidFill>
                            <a:srgbClr val="C00000"/>
                          </a:solidFill>
                          <a:latin typeface="+mn-lt"/>
                          <a:ea typeface="+mn-ea"/>
                          <a:cs typeface="+mn-cs"/>
                        </a:rPr>
                        <a:t>Compare distinct characteristics between different rock or soil samples.  Be able to describe and document the similarities and differences.</a:t>
                      </a:r>
                      <a:endParaRPr lang="en-US" sz="1000" kern="1200" dirty="0" smtClean="0">
                        <a:solidFill>
                          <a:srgbClr val="C00000"/>
                        </a:solidFill>
                        <a:latin typeface="+mn-lt"/>
                        <a:ea typeface="+mn-ea"/>
                        <a:cs typeface="+mn-cs"/>
                      </a:endParaRPr>
                    </a:p>
                    <a:p>
                      <a:r>
                        <a:rPr lang="en-US" sz="800" b="1" kern="1200" dirty="0" smtClean="0">
                          <a:solidFill>
                            <a:srgbClr val="C00000"/>
                          </a:solidFill>
                          <a:latin typeface="+mn-lt"/>
                          <a:ea typeface="+mn-ea"/>
                          <a:cs typeface="+mn-cs"/>
                        </a:rPr>
                        <a:t> </a:t>
                      </a:r>
                      <a:endParaRPr lang="en-US" sz="800" kern="1200" dirty="0" smtClean="0">
                        <a:solidFill>
                          <a:srgbClr val="C00000"/>
                        </a:solidFill>
                        <a:latin typeface="+mn-lt"/>
                        <a:ea typeface="+mn-ea"/>
                        <a:cs typeface="+mn-cs"/>
                      </a:endParaRPr>
                    </a:p>
                    <a:p>
                      <a:r>
                        <a:rPr lang="en-US" sz="1600" b="1" kern="1200" dirty="0" smtClean="0">
                          <a:solidFill>
                            <a:srgbClr val="C00000"/>
                          </a:solidFill>
                          <a:latin typeface="+mn-lt"/>
                          <a:ea typeface="+mn-ea"/>
                          <a:cs typeface="+mn-cs"/>
                        </a:rPr>
                        <a:t>Eye of Integration</a:t>
                      </a:r>
                      <a:endParaRPr lang="en-US" sz="1600" kern="1200" dirty="0" smtClean="0">
                        <a:solidFill>
                          <a:srgbClr val="C00000"/>
                        </a:solidFill>
                        <a:latin typeface="+mn-lt"/>
                        <a:ea typeface="+mn-ea"/>
                        <a:cs typeface="+mn-cs"/>
                      </a:endParaRPr>
                    </a:p>
                    <a:p>
                      <a:pPr marL="231775" indent="0"/>
                      <a:r>
                        <a:rPr lang="en-US" sz="1000" i="1" kern="1200" dirty="0" smtClean="0">
                          <a:solidFill>
                            <a:srgbClr val="C00000"/>
                          </a:solidFill>
                          <a:latin typeface="+mn-lt"/>
                          <a:ea typeface="+mn-ea"/>
                          <a:cs typeface="+mn-cs"/>
                        </a:rPr>
                        <a:t>This is a link to the graphic assistant that helps teachers integrate lessons about soils. </a:t>
                      </a:r>
                      <a:endParaRPr lang="en-US" sz="1000" kern="1200" dirty="0" smtClean="0">
                        <a:solidFill>
                          <a:srgbClr val="C00000"/>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960121">
                <a:tc>
                  <a:txBody>
                    <a:bodyPr/>
                    <a:lstStyle/>
                    <a:p>
                      <a:pPr marL="0" marR="0" algn="ctr">
                        <a:spcBef>
                          <a:spcPts val="0"/>
                        </a:spcBef>
                        <a:spcAft>
                          <a:spcPts val="0"/>
                        </a:spcAft>
                      </a:pPr>
                      <a:r>
                        <a:rPr lang="en-US" sz="1400" b="1" dirty="0" smtClean="0">
                          <a:solidFill>
                            <a:schemeClr val="bg1"/>
                          </a:solidFill>
                          <a:latin typeface="+mn-lt"/>
                          <a:ea typeface="Times New Roman"/>
                        </a:rPr>
                        <a:t> </a:t>
                      </a:r>
                      <a:r>
                        <a:rPr lang="en-US" sz="1600" b="1" u="none" strike="noStrike" dirty="0" smtClean="0">
                          <a:solidFill>
                            <a:schemeClr val="bg1"/>
                          </a:solidFill>
                          <a:latin typeface="+mn-lt"/>
                          <a:ea typeface="Times New Roman"/>
                        </a:rPr>
                        <a:t>2002 Ohio Academic Content Standards</a:t>
                      </a:r>
                    </a:p>
                    <a:p>
                      <a:pPr marL="0" marR="0" algn="ctr">
                        <a:spcBef>
                          <a:spcPts val="0"/>
                        </a:spcBef>
                        <a:spcAft>
                          <a:spcPts val="0"/>
                        </a:spcAft>
                      </a:pPr>
                      <a:endParaRPr lang="en-US" sz="1000" b="1" u="sng" strike="noStrike" dirty="0" smtClean="0">
                        <a:solidFill>
                          <a:schemeClr val="bg1"/>
                        </a:solidFill>
                        <a:latin typeface="+mn-lt"/>
                        <a:ea typeface="Times New Roman"/>
                      </a:endParaRPr>
                    </a:p>
                    <a:p>
                      <a:pPr marL="0" marR="0" algn="ctr">
                        <a:spcBef>
                          <a:spcPts val="0"/>
                        </a:spcBef>
                        <a:spcAft>
                          <a:spcPts val="0"/>
                        </a:spcAft>
                      </a:pPr>
                      <a:r>
                        <a:rPr lang="en-US" sz="1100" dirty="0" smtClean="0">
                          <a:solidFill>
                            <a:schemeClr val="bg1"/>
                          </a:solidFill>
                          <a:latin typeface="+mn-lt"/>
                          <a:ea typeface="Times New Roman"/>
                        </a:rPr>
                        <a:t>Earth and Space Science, Grades 3-5, Benchmark C and D</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0E44BD36-84F5-4BCF-970B-2F7575076E44}" type="slidenum">
              <a:rPr lang="en-US" smtClean="0"/>
              <a:pPr/>
              <a:t>35</a:t>
            </a:fld>
            <a:endParaRPr lang="en-US"/>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133600"/>
            <a:ext cx="8153400" cy="4191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nvPr>
        </p:nvGraphicFramePr>
        <p:xfrm>
          <a:off x="533401" y="2133601"/>
          <a:ext cx="8153399" cy="4114800"/>
        </p:xfrm>
        <a:graphic>
          <a:graphicData uri="http://schemas.openxmlformats.org/drawingml/2006/table">
            <a:tbl>
              <a:tblPr/>
              <a:tblGrid>
                <a:gridCol w="543201"/>
                <a:gridCol w="371198"/>
                <a:gridCol w="2412546"/>
                <a:gridCol w="3318121"/>
                <a:gridCol w="1508333"/>
              </a:tblGrid>
              <a:tr h="1473200">
                <a:tc>
                  <a:txBody>
                    <a:bodyPr/>
                    <a:lstStyle/>
                    <a:p>
                      <a:pPr algn="r" fontAlgn="b"/>
                      <a:r>
                        <a:rPr lang="en-US" sz="1400" b="1" i="0" u="none" strike="noStrike" dirty="0">
                          <a:solidFill>
                            <a:srgbClr val="000000"/>
                          </a:solidFill>
                          <a:latin typeface="Arial"/>
                        </a:rPr>
                        <a:t>Content Strand</a:t>
                      </a:r>
                    </a:p>
                  </a:txBody>
                  <a:tcPr marL="9891" marR="9891"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a:rPr>
                        <a:t>Grade Level</a:t>
                      </a:r>
                    </a:p>
                  </a:txBody>
                  <a:tcPr marL="9891" marR="9891"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a:rPr>
                        <a:t>Topic</a:t>
                      </a:r>
                    </a:p>
                  </a:txBody>
                  <a:tcPr marL="9891" marR="989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a:rPr>
                        <a:t>Content Statement</a:t>
                      </a:r>
                    </a:p>
                  </a:txBody>
                  <a:tcPr marL="9891" marR="989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a:rPr>
                        <a:t>2002 Benchmark Reference</a:t>
                      </a:r>
                    </a:p>
                  </a:txBody>
                  <a:tcPr marL="9891" marR="989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000">
                <a:tc>
                  <a:txBody>
                    <a:bodyPr/>
                    <a:lstStyle/>
                    <a:p>
                      <a:pPr algn="l" fontAlgn="b"/>
                      <a:r>
                        <a:rPr lang="en-US" sz="1200" b="1" i="0" u="none" strike="noStrike" dirty="0">
                          <a:solidFill>
                            <a:srgbClr val="FF0000"/>
                          </a:solidFill>
                          <a:latin typeface="Calibri"/>
                        </a:rPr>
                        <a:t>ES</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latin typeface="Calibri"/>
                        </a:rPr>
                        <a:t>PreK</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70C0"/>
                          </a:solidFill>
                          <a:latin typeface="Arial"/>
                        </a:rPr>
                        <a:t>Observations of Nature</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7030A0"/>
                          </a:solidFill>
                          <a:latin typeface="Arial"/>
                        </a:rPr>
                        <a:t>Weather changes every day.</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B050"/>
                          </a:solidFill>
                          <a:latin typeface="Calibri"/>
                        </a:rPr>
                        <a:t> Gr. K-2 ES-A</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l" fontAlgn="b"/>
                      <a:r>
                        <a:rPr lang="en-US" sz="1200" b="1" i="0" u="none" strike="noStrike" dirty="0">
                          <a:solidFill>
                            <a:srgbClr val="FF0000"/>
                          </a:solidFill>
                          <a:latin typeface="Calibri"/>
                        </a:rPr>
                        <a:t>ES</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latin typeface="Calibri"/>
                        </a:rPr>
                        <a:t>PreK</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70C0"/>
                          </a:solidFill>
                          <a:latin typeface="Arial"/>
                        </a:rPr>
                        <a:t>Observations of Nature</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7030A0"/>
                          </a:solidFill>
                          <a:latin typeface="Arial"/>
                        </a:rPr>
                        <a:t>The sun and the moon are visible at different times of the day or night.</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B050"/>
                          </a:solidFill>
                          <a:latin typeface="Calibri"/>
                        </a:rPr>
                        <a:t>Gr. K-2 ES-A</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22300">
                <a:tc>
                  <a:txBody>
                    <a:bodyPr/>
                    <a:lstStyle/>
                    <a:p>
                      <a:pPr algn="l" fontAlgn="b"/>
                      <a:r>
                        <a:rPr lang="en-US" sz="1200" b="1" i="0" u="none" strike="noStrike">
                          <a:solidFill>
                            <a:srgbClr val="FF0000"/>
                          </a:solidFill>
                          <a:latin typeface="Calibri"/>
                        </a:rPr>
                        <a:t>ES</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err="1">
                          <a:solidFill>
                            <a:srgbClr val="FF0000"/>
                          </a:solidFill>
                          <a:latin typeface="Calibri"/>
                        </a:rPr>
                        <a:t>PreK</a:t>
                      </a:r>
                      <a:endParaRPr lang="en-US" sz="1200" b="1" i="0" u="none" strike="noStrike" dirty="0">
                        <a:solidFill>
                          <a:srgbClr val="FF0000"/>
                        </a:solidFill>
                        <a:latin typeface="Calibri"/>
                      </a:endParaRP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70C0"/>
                          </a:solidFill>
                          <a:latin typeface="Arial"/>
                        </a:rPr>
                        <a:t>Observations of Nature</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7030A0"/>
                          </a:solidFill>
                          <a:latin typeface="Arial"/>
                        </a:rPr>
                        <a:t>Water can be observed as lakes, ponds, rivers, streams, the ocean, rainfall, hail, sleet or snow.</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B050"/>
                          </a:solidFill>
                          <a:latin typeface="Calibri"/>
                        </a:rPr>
                        <a:t>Gr. K-2 ES-C</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000">
                <a:tc>
                  <a:txBody>
                    <a:bodyPr/>
                    <a:lstStyle/>
                    <a:p>
                      <a:pPr algn="l" fontAlgn="b"/>
                      <a:r>
                        <a:rPr lang="en-US" sz="1200" b="1" i="0" u="none" strike="noStrike">
                          <a:solidFill>
                            <a:srgbClr val="FF0000"/>
                          </a:solidFill>
                          <a:latin typeface="Calibri"/>
                        </a:rPr>
                        <a:t>ES</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latin typeface="Calibri"/>
                        </a:rPr>
                        <a:t>PreK</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70C0"/>
                          </a:solidFill>
                          <a:latin typeface="Arial"/>
                        </a:rPr>
                        <a:t>Observations of Nature</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7030A0"/>
                          </a:solidFill>
                          <a:latin typeface="Arial"/>
                        </a:rPr>
                        <a:t>Rocks and soil have properties that can help identify them.</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B050"/>
                          </a:solidFill>
                          <a:latin typeface="Calibri"/>
                        </a:rPr>
                        <a:t>Not present in 2002</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9100">
                <a:tc>
                  <a:txBody>
                    <a:bodyPr/>
                    <a:lstStyle/>
                    <a:p>
                      <a:pPr algn="l" fontAlgn="b"/>
                      <a:r>
                        <a:rPr lang="en-US" sz="1200" b="1" i="0" u="none" strike="noStrike">
                          <a:solidFill>
                            <a:srgbClr val="FF0000"/>
                          </a:solidFill>
                          <a:latin typeface="Calibri"/>
                        </a:rPr>
                        <a:t>PS</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latin typeface="Calibri"/>
                        </a:rPr>
                        <a:t>PreK</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70C0"/>
                          </a:solidFill>
                          <a:latin typeface="Arial"/>
                        </a:rPr>
                        <a:t>Observations of Objects and Materials </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7030A0"/>
                          </a:solidFill>
                          <a:latin typeface="Arial"/>
                        </a:rPr>
                        <a:t>Objects and materials are described by their properties.</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B050"/>
                          </a:solidFill>
                          <a:latin typeface="Calibri"/>
                        </a:rPr>
                        <a:t>Gr. K-2 PS-A</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l" fontAlgn="b"/>
                      <a:r>
                        <a:rPr lang="en-US" sz="1200" b="1" i="0" u="none" strike="noStrike">
                          <a:solidFill>
                            <a:srgbClr val="FF0000"/>
                          </a:solidFill>
                          <a:latin typeface="Calibri"/>
                        </a:rPr>
                        <a:t>PS</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latin typeface="Calibri"/>
                        </a:rPr>
                        <a:t>PreK</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70C0"/>
                          </a:solidFill>
                          <a:latin typeface="Arial"/>
                        </a:rPr>
                        <a:t>Observations of Objects and Materials </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7030A0"/>
                          </a:solidFill>
                          <a:latin typeface="Arial"/>
                        </a:rPr>
                        <a:t>Many objects can be made to produce sound.</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B050"/>
                          </a:solidFill>
                          <a:latin typeface="Calibri"/>
                        </a:rPr>
                        <a:t>Gr. K-2 PS-A&amp;B</a:t>
                      </a:r>
                    </a:p>
                  </a:txBody>
                  <a:tcPr marL="9891" marR="9891"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solidFill>
                  <a:schemeClr val="tx1"/>
                </a:solidFill>
              </a:rPr>
              <a:t>Crosswalk to 2002 Standards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36</a:t>
            </a:fld>
            <a:endParaRPr lang="en-US"/>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of Interest</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p>
            <a:r>
              <a:rPr lang="en-US" sz="4800" dirty="0" smtClean="0"/>
              <a:t>Standards Revision</a:t>
            </a:r>
          </a:p>
          <a:p>
            <a:r>
              <a:rPr lang="en-US" sz="4800" dirty="0" smtClean="0"/>
              <a:t>Model Curricula</a:t>
            </a:r>
          </a:p>
          <a:p>
            <a:r>
              <a:rPr lang="en-US" sz="4800" dirty="0" smtClean="0">
                <a:solidFill>
                  <a:schemeClr val="accent1">
                    <a:lumMod val="60000"/>
                    <a:lumOff val="40000"/>
                  </a:schemeClr>
                </a:solidFill>
              </a:rPr>
              <a:t>New Assessments</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52600"/>
          <a:ext cx="8229600" cy="454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en-US" dirty="0" smtClean="0">
                <a:solidFill>
                  <a:schemeClr val="tx1"/>
                </a:solidFill>
              </a:rPr>
              <a:t>Why Develop New Assessments?</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CBA74CC7-4313-4702-A56E-4AB550658D02}" type="slidenum">
              <a:rPr lang="en-US" smtClean="0"/>
              <a:pPr>
                <a:defRPr/>
              </a:pPr>
              <a:t>38</a:t>
            </a:fld>
            <a:endParaRPr lang="en-US"/>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Ready for College and Career?</a:t>
            </a:r>
            <a:endParaRPr lang="en-US" dirty="0"/>
          </a:p>
        </p:txBody>
      </p:sp>
      <p:graphicFrame>
        <p:nvGraphicFramePr>
          <p:cNvPr id="4" name="Content Placeholder 3"/>
          <p:cNvGraphicFramePr>
            <a:graphicFrameLocks noGrp="1"/>
          </p:cNvGraphicFramePr>
          <p:nvPr>
            <p:ph idx="1"/>
          </p:nvPr>
        </p:nvGraphicFramePr>
        <p:xfrm>
          <a:off x="533400" y="2057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5"/>
          <p:cNvSpPr/>
          <p:nvPr/>
        </p:nvSpPr>
        <p:spPr>
          <a:xfrm rot="18166393">
            <a:off x="6013514" y="2730706"/>
            <a:ext cx="995318" cy="1253023"/>
          </a:xfrm>
          <a:prstGeom prst="down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OGT</a:t>
            </a:r>
            <a:endParaRPr lang="en-US" dirty="0"/>
          </a:p>
        </p:txBody>
      </p:sp>
      <p:sp>
        <p:nvSpPr>
          <p:cNvPr id="7" name="Right Arrow 6"/>
          <p:cNvSpPr/>
          <p:nvPr/>
        </p:nvSpPr>
        <p:spPr>
          <a:xfrm rot="2115575">
            <a:off x="7009675" y="1774830"/>
            <a:ext cx="14478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CCR</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eaLnBrk="1" fontAlgn="auto" hangingPunct="1">
              <a:spcAft>
                <a:spcPts val="0"/>
              </a:spcAft>
              <a:buNone/>
              <a:defRPr/>
            </a:pPr>
            <a:r>
              <a:rPr lang="en-US" dirty="0" smtClean="0"/>
              <a:t>International Benchmarking</a:t>
            </a:r>
            <a:endParaRPr lang="en-US" dirty="0"/>
          </a:p>
        </p:txBody>
      </p:sp>
      <p:sp>
        <p:nvSpPr>
          <p:cNvPr id="8" name="Slide Number Placeholder 7"/>
          <p:cNvSpPr>
            <a:spLocks noGrp="1"/>
          </p:cNvSpPr>
          <p:nvPr>
            <p:ph type="sldNum" sz="quarter" idx="12"/>
          </p:nvPr>
        </p:nvSpPr>
        <p:spPr/>
        <p:txBody>
          <a:bodyPr/>
          <a:lstStyle/>
          <a:p>
            <a:fld id="{0E44BD36-84F5-4BCF-970B-2F7575076E44}" type="slidenum">
              <a:rPr lang="en-US" smtClean="0"/>
              <a:pPr/>
              <a:t>4</a:t>
            </a:fld>
            <a:endParaRPr lang="en-US"/>
          </a:p>
        </p:txBody>
      </p:sp>
      <p:sp>
        <p:nvSpPr>
          <p:cNvPr id="2" name="Content Placeholder 1"/>
          <p:cNvSpPr>
            <a:spLocks noGrp="1"/>
          </p:cNvSpPr>
          <p:nvPr>
            <p:ph sz="half" idx="4294967295"/>
          </p:nvPr>
        </p:nvSpPr>
        <p:spPr>
          <a:xfrm>
            <a:off x="0" y="1951038"/>
            <a:ext cx="4114800" cy="4525962"/>
          </a:xfrm>
        </p:spPr>
        <p:txBody>
          <a:bodyPr>
            <a:normAutofit fontScale="92500" lnSpcReduction="10000"/>
          </a:bodyPr>
          <a:lstStyle/>
          <a:p>
            <a:pPr marL="320040" indent="-320040" eaLnBrk="1" fontAlgn="auto" hangingPunct="1">
              <a:lnSpc>
                <a:spcPct val="150000"/>
              </a:lnSpc>
              <a:spcAft>
                <a:spcPts val="0"/>
              </a:spcAft>
              <a:buFont typeface="Wingdings 2"/>
              <a:buChar char=""/>
              <a:defRPr/>
            </a:pPr>
            <a:r>
              <a:rPr lang="en-US" sz="2800" b="1" dirty="0" smtClean="0"/>
              <a:t>High performing countries</a:t>
            </a:r>
          </a:p>
          <a:p>
            <a:pPr marL="320040" indent="-320040" eaLnBrk="1" fontAlgn="auto" hangingPunct="1">
              <a:lnSpc>
                <a:spcPct val="150000"/>
              </a:lnSpc>
              <a:spcAft>
                <a:spcPts val="0"/>
              </a:spcAft>
              <a:buFont typeface="Wingdings 2"/>
              <a:buChar char=""/>
              <a:defRPr/>
            </a:pPr>
            <a:r>
              <a:rPr lang="en-US" sz="2800" b="1" dirty="0" smtClean="0"/>
              <a:t>Three lenses</a:t>
            </a:r>
          </a:p>
          <a:p>
            <a:pPr marL="630936" lvl="1" indent="-274320" eaLnBrk="1" fontAlgn="auto" hangingPunct="1">
              <a:lnSpc>
                <a:spcPct val="150000"/>
              </a:lnSpc>
              <a:spcAft>
                <a:spcPts val="0"/>
              </a:spcAft>
              <a:buFont typeface="Wingdings 2"/>
              <a:buChar char=""/>
              <a:defRPr/>
            </a:pPr>
            <a:r>
              <a:rPr lang="en-US" sz="2800" b="1" dirty="0" smtClean="0">
                <a:solidFill>
                  <a:srgbClr val="FFC000"/>
                </a:solidFill>
              </a:rPr>
              <a:t>Standards</a:t>
            </a:r>
          </a:p>
          <a:p>
            <a:pPr marL="630936" lvl="1" indent="-274320" eaLnBrk="1" fontAlgn="auto" hangingPunct="1">
              <a:lnSpc>
                <a:spcPct val="150000"/>
              </a:lnSpc>
              <a:spcAft>
                <a:spcPts val="0"/>
              </a:spcAft>
              <a:buFont typeface="Wingdings 2"/>
              <a:buChar char=""/>
              <a:defRPr/>
            </a:pPr>
            <a:r>
              <a:rPr lang="en-US" sz="2800" b="1" dirty="0" smtClean="0">
                <a:solidFill>
                  <a:srgbClr val="FFC000"/>
                </a:solidFill>
              </a:rPr>
              <a:t>Teacher Effects</a:t>
            </a:r>
          </a:p>
          <a:p>
            <a:pPr marL="630936" lvl="1" indent="-274320" eaLnBrk="1" fontAlgn="auto" hangingPunct="1">
              <a:lnSpc>
                <a:spcPct val="150000"/>
              </a:lnSpc>
              <a:spcAft>
                <a:spcPts val="0"/>
              </a:spcAft>
              <a:buFont typeface="Wingdings 2"/>
              <a:buChar char=""/>
              <a:defRPr/>
            </a:pPr>
            <a:r>
              <a:rPr lang="en-US" sz="2800" b="1" dirty="0" smtClean="0">
                <a:solidFill>
                  <a:srgbClr val="FFC000"/>
                </a:solidFill>
              </a:rPr>
              <a:t>Learning conditions</a:t>
            </a:r>
          </a:p>
          <a:p>
            <a:pPr marL="320040" indent="-320040" eaLnBrk="1" fontAlgn="auto" hangingPunct="1">
              <a:lnSpc>
                <a:spcPct val="150000"/>
              </a:lnSpc>
              <a:spcAft>
                <a:spcPts val="0"/>
              </a:spcAft>
              <a:buFont typeface="Wingdings 2"/>
              <a:buChar char=""/>
              <a:defRPr/>
            </a:pPr>
            <a:r>
              <a:rPr lang="en-US" sz="2800" b="1" dirty="0" smtClean="0"/>
              <a:t>What fits best for Ohio?</a:t>
            </a:r>
          </a:p>
          <a:p>
            <a:pPr marL="320040" indent="-320040" eaLnBrk="1" fontAlgn="auto" hangingPunct="1">
              <a:spcAft>
                <a:spcPts val="0"/>
              </a:spcAft>
              <a:buFont typeface="Wingdings 2"/>
              <a:buChar char=""/>
              <a:defRPr/>
            </a:pPr>
            <a:endParaRPr lang="en-US" dirty="0"/>
          </a:p>
        </p:txBody>
      </p:sp>
      <p:sp>
        <p:nvSpPr>
          <p:cNvPr id="7" name="Text Placeholder 6"/>
          <p:cNvSpPr>
            <a:spLocks noGrp="1"/>
          </p:cNvSpPr>
          <p:nvPr>
            <p:ph type="body" sz="quarter" idx="4294967295"/>
          </p:nvPr>
        </p:nvSpPr>
        <p:spPr>
          <a:xfrm>
            <a:off x="0" y="1524000"/>
            <a:ext cx="8251825" cy="457200"/>
          </a:xfrm>
        </p:spPr>
        <p:txBody>
          <a:bodyPr>
            <a:normAutofit fontScale="92500" lnSpcReduction="10000"/>
          </a:bodyPr>
          <a:lstStyle/>
          <a:p>
            <a:pPr>
              <a:buNone/>
            </a:pPr>
            <a:r>
              <a:rPr lang="en-US" b="1" i="1" dirty="0" smtClean="0">
                <a:solidFill>
                  <a:schemeClr val="accent1">
                    <a:lumMod val="60000"/>
                    <a:lumOff val="40000"/>
                  </a:schemeClr>
                </a:solidFill>
              </a:rPr>
              <a:t>Ohio’s Process</a:t>
            </a:r>
            <a:endParaRPr lang="en-US" b="1" i="1" dirty="0">
              <a:solidFill>
                <a:schemeClr val="accent1">
                  <a:lumMod val="60000"/>
                  <a:lumOff val="40000"/>
                </a:schemeClr>
              </a:solidFill>
            </a:endParaRPr>
          </a:p>
        </p:txBody>
      </p:sp>
      <p:pic>
        <p:nvPicPr>
          <p:cNvPr id="5" name="Picture 24" descr="globe_east_2048"/>
          <p:cNvPicPr>
            <a:picLocks noChangeAspect="1" noChangeArrowheads="1"/>
          </p:cNvPicPr>
          <p:nvPr/>
        </p:nvPicPr>
        <p:blipFill>
          <a:blip r:embed="rId3" cstate="email"/>
          <a:srcRect/>
          <a:stretch>
            <a:fillRect/>
          </a:stretch>
        </p:blipFill>
        <p:spPr bwMode="auto">
          <a:xfrm>
            <a:off x="4307759" y="1981200"/>
            <a:ext cx="4760041" cy="4419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nvPr>
        </p:nvGraphicFramePr>
        <p:xfrm>
          <a:off x="457200" y="1752600"/>
          <a:ext cx="8229600" cy="45418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pPr>
              <a:buNone/>
            </a:pPr>
            <a:r>
              <a:rPr lang="en-US" sz="3200" dirty="0">
                <a:solidFill>
                  <a:schemeClr val="tx1"/>
                </a:solidFill>
              </a:rPr>
              <a:t>Jobs </a:t>
            </a:r>
            <a:r>
              <a:rPr lang="en-US" sz="3200" dirty="0" smtClean="0">
                <a:solidFill>
                  <a:schemeClr val="tx1"/>
                </a:solidFill>
              </a:rPr>
              <a:t>Today Require </a:t>
            </a:r>
            <a:r>
              <a:rPr lang="en-US" sz="3200" dirty="0">
                <a:solidFill>
                  <a:schemeClr val="tx1"/>
                </a:solidFill>
              </a:rPr>
              <a:t>More Education &amp; Training</a:t>
            </a:r>
          </a:p>
        </p:txBody>
      </p:sp>
      <p:sp>
        <p:nvSpPr>
          <p:cNvPr id="10" name="Slide Number Placeholder 9"/>
          <p:cNvSpPr>
            <a:spLocks noGrp="1"/>
          </p:cNvSpPr>
          <p:nvPr>
            <p:ph type="sldNum" sz="quarter" idx="12"/>
          </p:nvPr>
        </p:nvSpPr>
        <p:spPr/>
        <p:txBody>
          <a:bodyPr/>
          <a:lstStyle/>
          <a:p>
            <a:fld id="{0E44BD36-84F5-4BCF-970B-2F7575076E44}" type="slidenum">
              <a:rPr lang="en-US" smtClean="0"/>
              <a:pPr/>
              <a:t>40</a:t>
            </a:fld>
            <a:endParaRPr lang="en-US"/>
          </a:p>
        </p:txBody>
      </p:sp>
      <p:sp>
        <p:nvSpPr>
          <p:cNvPr id="11" name="Text Placeholder 10"/>
          <p:cNvSpPr>
            <a:spLocks noGrp="1"/>
          </p:cNvSpPr>
          <p:nvPr>
            <p:ph type="body" sz="quarter" idx="4294967295"/>
          </p:nvPr>
        </p:nvSpPr>
        <p:spPr>
          <a:xfrm>
            <a:off x="892175" y="6400800"/>
            <a:ext cx="8251825" cy="457200"/>
          </a:xfrm>
        </p:spPr>
        <p:txBody>
          <a:bodyPr>
            <a:normAutofit fontScale="55000" lnSpcReduction="20000"/>
          </a:bodyPr>
          <a:lstStyle/>
          <a:p>
            <a:r>
              <a:rPr lang="en-US" b="1" dirty="0" smtClean="0">
                <a:solidFill>
                  <a:srgbClr val="FFC000"/>
                </a:solidFill>
                <a:latin typeface="Arial" pitchFamily="34" charset="0"/>
                <a:cs typeface="Arial" pitchFamily="34" charset="0"/>
              </a:rPr>
              <a:t>Source: </a:t>
            </a:r>
            <a:r>
              <a:rPr lang="en-US" dirty="0" err="1" smtClean="0">
                <a:solidFill>
                  <a:srgbClr val="FFC000"/>
                </a:solidFill>
              </a:rPr>
              <a:t>Carnevale</a:t>
            </a:r>
            <a:r>
              <a:rPr lang="en-US" dirty="0" smtClean="0">
                <a:solidFill>
                  <a:srgbClr val="FFC000"/>
                </a:solidFill>
              </a:rPr>
              <a:t>, Anthony P. and Donna M. </a:t>
            </a:r>
            <a:r>
              <a:rPr lang="en-US" dirty="0" err="1" smtClean="0">
                <a:solidFill>
                  <a:srgbClr val="FFC000"/>
                </a:solidFill>
              </a:rPr>
              <a:t>Desrochers</a:t>
            </a:r>
            <a:r>
              <a:rPr lang="en-US" dirty="0" smtClean="0">
                <a:solidFill>
                  <a:srgbClr val="FFC000"/>
                </a:solidFill>
              </a:rPr>
              <a:t>, Standards for What? The Economic Roots of K–16 Reform, Educational Testing Service, 2003.</a:t>
            </a:r>
            <a:endParaRPr lang="en-US" dirty="0" smtClean="0">
              <a:solidFill>
                <a:srgbClr val="FFC000"/>
              </a:solidFill>
              <a:latin typeface="Arial" pitchFamily="34" charset="0"/>
              <a:cs typeface="Arial" pitchFamily="34" charset="0"/>
            </a:endParaRPr>
          </a:p>
          <a:p>
            <a:endParaRPr lang="en-US" dirty="0" smtClean="0"/>
          </a:p>
          <a:p>
            <a:endParaRPr lang="en-US" dirty="0"/>
          </a:p>
        </p:txBody>
      </p:sp>
      <p:cxnSp>
        <p:nvCxnSpPr>
          <p:cNvPr id="6" name="Straight Arrow Connector 5"/>
          <p:cNvCxnSpPr/>
          <p:nvPr/>
        </p:nvCxnSpPr>
        <p:spPr>
          <a:xfrm rot="16200000" flipH="1">
            <a:off x="1943100" y="3543300"/>
            <a:ext cx="1524000" cy="53340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rot="16200000" flipH="1">
            <a:off x="4000500" y="2476500"/>
            <a:ext cx="533400" cy="45720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rot="5400000" flipH="1" flipV="1">
            <a:off x="4914900" y="3543300"/>
            <a:ext cx="914400" cy="38100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5400000" flipH="1" flipV="1">
            <a:off x="6400800" y="3200400"/>
            <a:ext cx="838200" cy="38100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52600"/>
          <a:ext cx="8229600" cy="454183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buNone/>
            </a:pPr>
            <a:r>
              <a:rPr lang="en-US" dirty="0" smtClean="0">
                <a:solidFill>
                  <a:schemeClr val="tx1"/>
                </a:solidFill>
              </a:rPr>
              <a:t>Perceptions of College </a:t>
            </a:r>
            <a:r>
              <a:rPr lang="en-US" dirty="0">
                <a:solidFill>
                  <a:schemeClr val="tx1"/>
                </a:solidFill>
              </a:rPr>
              <a:t>P</a:t>
            </a:r>
            <a:r>
              <a:rPr lang="en-US" dirty="0" smtClean="0">
                <a:solidFill>
                  <a:schemeClr val="tx1"/>
                </a:solidFill>
              </a:rPr>
              <a:t>reparedness</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0E44BD36-84F5-4BCF-970B-2F7575076E44}" type="slidenum">
              <a:rPr lang="en-US" smtClean="0"/>
              <a:pPr/>
              <a:t>41</a:t>
            </a:fld>
            <a:endParaRPr lang="en-US"/>
          </a:p>
        </p:txBody>
      </p:sp>
      <p:sp>
        <p:nvSpPr>
          <p:cNvPr id="8" name="Text Placeholder 7"/>
          <p:cNvSpPr>
            <a:spLocks noGrp="1"/>
          </p:cNvSpPr>
          <p:nvPr>
            <p:ph type="body" sz="quarter" idx="4294967295"/>
          </p:nvPr>
        </p:nvSpPr>
        <p:spPr>
          <a:xfrm>
            <a:off x="0" y="6400800"/>
            <a:ext cx="8251825" cy="457200"/>
          </a:xfrm>
        </p:spPr>
        <p:txBody>
          <a:bodyPr>
            <a:normAutofit fontScale="70000" lnSpcReduction="20000"/>
          </a:bodyPr>
          <a:lstStyle/>
          <a:p>
            <a:r>
              <a:rPr lang="en-US" dirty="0" smtClean="0">
                <a:solidFill>
                  <a:srgbClr val="FFC000"/>
                </a:solidFill>
              </a:rPr>
              <a:t>Based on survey of 800 voters, sponsored by Achieve, May 2010</a:t>
            </a:r>
          </a:p>
          <a:p>
            <a:endParaRPr lang="en-US" dirty="0"/>
          </a:p>
        </p:txBody>
      </p:sp>
      <p:sp>
        <p:nvSpPr>
          <p:cNvPr id="5" name="TextBox 4"/>
          <p:cNvSpPr txBox="1"/>
          <p:nvPr/>
        </p:nvSpPr>
        <p:spPr>
          <a:xfrm>
            <a:off x="2667000" y="2602468"/>
            <a:ext cx="762000" cy="369332"/>
          </a:xfrm>
          <a:prstGeom prst="rect">
            <a:avLst/>
          </a:prstGeom>
          <a:noFill/>
        </p:spPr>
        <p:txBody>
          <a:bodyPr wrap="square" rtlCol="0">
            <a:spAutoFit/>
          </a:bodyPr>
          <a:lstStyle/>
          <a:p>
            <a:r>
              <a:rPr lang="en-US" dirty="0" smtClean="0"/>
              <a:t>Very</a:t>
            </a:r>
            <a:endParaRPr lang="en-US" dirty="0"/>
          </a:p>
        </p:txBody>
      </p:sp>
      <p:sp>
        <p:nvSpPr>
          <p:cNvPr id="6" name="TextBox 5"/>
          <p:cNvSpPr txBox="1"/>
          <p:nvPr/>
        </p:nvSpPr>
        <p:spPr>
          <a:xfrm>
            <a:off x="6324600" y="2602468"/>
            <a:ext cx="762000" cy="369332"/>
          </a:xfrm>
          <a:prstGeom prst="rect">
            <a:avLst/>
          </a:prstGeom>
          <a:noFill/>
        </p:spPr>
        <p:txBody>
          <a:bodyPr wrap="square" rtlCol="0">
            <a:spAutoFit/>
          </a:bodyPr>
          <a:lstStyle/>
          <a:p>
            <a:r>
              <a:rPr lang="en-US" dirty="0" smtClean="0"/>
              <a:t>Very</a:t>
            </a:r>
            <a:endParaRPr lang="en-US" dirty="0"/>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52600"/>
          <a:ext cx="8229600" cy="454183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pPr marL="117475" indent="-117475"/>
            <a:r>
              <a:rPr lang="en-US" sz="2800" b="1" dirty="0" smtClean="0">
                <a:solidFill>
                  <a:schemeClr val="tx1"/>
                </a:solidFill>
              </a:rPr>
              <a:t>Support for Rigorous Graduation Requirements for ALL Students</a:t>
            </a:r>
            <a:endParaRPr lang="en-US" sz="2800" b="1" dirty="0">
              <a:solidFill>
                <a:schemeClr val="tx1"/>
              </a:solidFill>
            </a:endParaRPr>
          </a:p>
        </p:txBody>
      </p:sp>
      <p:sp>
        <p:nvSpPr>
          <p:cNvPr id="5" name="Slide Number Placeholder 4"/>
          <p:cNvSpPr>
            <a:spLocks noGrp="1"/>
          </p:cNvSpPr>
          <p:nvPr>
            <p:ph type="sldNum" sz="quarter" idx="12"/>
          </p:nvPr>
        </p:nvSpPr>
        <p:spPr/>
        <p:txBody>
          <a:bodyPr/>
          <a:lstStyle/>
          <a:p>
            <a:fld id="{0E44BD36-84F5-4BCF-970B-2F7575076E44}" type="slidenum">
              <a:rPr lang="en-US" smtClean="0"/>
              <a:pPr/>
              <a:t>42</a:t>
            </a:fld>
            <a:endParaRPr lang="en-US"/>
          </a:p>
        </p:txBody>
      </p:sp>
      <p:sp>
        <p:nvSpPr>
          <p:cNvPr id="6" name="Text Placeholder 5"/>
          <p:cNvSpPr>
            <a:spLocks noGrp="1"/>
          </p:cNvSpPr>
          <p:nvPr>
            <p:ph type="body" sz="quarter" idx="4294967295"/>
          </p:nvPr>
        </p:nvSpPr>
        <p:spPr>
          <a:xfrm>
            <a:off x="892175" y="6400800"/>
            <a:ext cx="8251825" cy="457200"/>
          </a:xfrm>
        </p:spPr>
        <p:txBody>
          <a:bodyPr>
            <a:normAutofit fontScale="70000" lnSpcReduction="20000"/>
          </a:bodyPr>
          <a:lstStyle/>
          <a:p>
            <a:r>
              <a:rPr lang="en-US" dirty="0" smtClean="0">
                <a:solidFill>
                  <a:srgbClr val="FFC000"/>
                </a:solidFill>
              </a:rPr>
              <a:t>Based on survey of 800 voters, sponsored by Achieve, May 20</a:t>
            </a:r>
            <a:r>
              <a:rPr lang="en-US" sz="2900" dirty="0" smtClean="0">
                <a:solidFill>
                  <a:srgbClr val="FFC000"/>
                </a:solidFill>
              </a:rPr>
              <a:t>10</a:t>
            </a:r>
          </a:p>
          <a:p>
            <a:endParaRPr lang="en-US" dirty="0"/>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p:cNvGraphicFramePr>
            <a:graphicFrameLocks noGrp="1"/>
          </p:cNvGraphicFramePr>
          <p:nvPr/>
        </p:nvGraphicFramePr>
        <p:xfrm>
          <a:off x="1142999" y="1143005"/>
          <a:ext cx="6781798" cy="5757882"/>
        </p:xfrm>
        <a:graphic>
          <a:graphicData uri="http://schemas.openxmlformats.org/drawingml/2006/table">
            <a:tbl>
              <a:tblPr>
                <a:tableStyleId>{3C2FFA5D-87B4-456A-9821-1D502468CF0F}</a:tableStyleId>
              </a:tblPr>
              <a:tblGrid>
                <a:gridCol w="431672"/>
                <a:gridCol w="1323417"/>
                <a:gridCol w="1226858"/>
                <a:gridCol w="1226858"/>
                <a:gridCol w="1295017"/>
                <a:gridCol w="1277976"/>
              </a:tblGrid>
              <a:tr h="278248">
                <a:tc gridSpan="6">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smtClean="0">
                          <a:ln>
                            <a:noFill/>
                          </a:ln>
                          <a:effectLst/>
                        </a:rPr>
                        <a:t>% of Citizens with Postsecondary Degrees Among OECD Countries, by Age Group (2006)</a:t>
                      </a:r>
                      <a:endParaRPr kumimoji="0" lang="en-US" sz="1200" b="1" i="0" u="none" strike="noStrike" cap="none" normalizeH="0" baseline="0" dirty="0">
                        <a:ln>
                          <a:noFill/>
                        </a:ln>
                        <a:solidFill>
                          <a:schemeClr val="bg1"/>
                        </a:solidFill>
                        <a:effectLst/>
                        <a:latin typeface="Arial" pitchFamily="-108" charset="0"/>
                        <a:ea typeface="ＭＳ Ｐゴシック" charset="0"/>
                      </a:endParaRPr>
                    </a:p>
                  </a:txBody>
                  <a:tcPr marL="87946" marR="87946" marT="43973" marB="43973"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6108">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55-64</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45-54</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35-44</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25-34</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smtClean="0">
                          <a:ln>
                            <a:noFill/>
                          </a:ln>
                          <a:effectLst/>
                        </a:rPr>
                        <a:t>ALL (25-64)</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ctr"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1</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dirty="0" smtClean="0">
                          <a:ln>
                            <a:noFill/>
                          </a:ln>
                          <a:effectLst/>
                        </a:rPr>
                        <a:t>U.S. (38%)</a:t>
                      </a:r>
                      <a:endParaRPr kumimoji="0" lang="da-DK" sz="1200" b="1" i="0" u="none" strike="noStrike" cap="none" normalizeH="0" baseline="0" dirty="0" smtClean="0">
                        <a:ln>
                          <a:noFill/>
                        </a:ln>
                        <a:solidFill>
                          <a:srgbClr val="3C3C3C"/>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Canada (43%)</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Canada (51%)</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Canada (55%)</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Canada (47%)</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dirty="0" smtClean="0">
                          <a:ln>
                            <a:noFill/>
                          </a:ln>
                          <a:effectLst/>
                        </a:rPr>
                        <a:t>2</a:t>
                      </a:r>
                      <a:endParaRPr kumimoji="0" lang="da-DK" sz="1200" b="1" i="0" u="none" strike="noStrike" cap="none" normalizeH="0" baseline="0" dirty="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Canada (37%)</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U.S. (40%)</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Japan (46%)</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Japan (54%)</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Japan (40%)</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3</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N.Z. (30%)</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Japan (39%)</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Finland (41%)</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Korea (53%)</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U.S. (39%)</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 4</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Denmark (28%)</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N.Z. (38%)</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U.S. (41%)</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N.Z. (44%)</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N.Z. (38%)</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5</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Finland (27%)</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Finland (34%)</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N.Z. (39%)</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Ireland (42%)</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Finland (35%)</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4625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6</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Australia (26%)</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Denmark (33%)</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Korea (37%)</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Belgium (42%)</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Denmark (35%)</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4625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7</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Sweden (25%)</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Australia (32%)</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Denmark (36%)</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Norway (42%)</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Australia (33%)</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 8</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Norway (25%)</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Norway (30%)</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Belgium (35%)</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France (41%)</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Korea (33%)</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a:ln>
                            <a:noFill/>
                          </a:ln>
                          <a:effectLst/>
                        </a:rPr>
                        <a:t>9</a:t>
                      </a:r>
                      <a:endParaRPr kumimoji="0" lang="da-DK" sz="1200" b="1" i="0" u="none" strike="noStrike" cap="none" normalizeH="0" baseline="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Neth. (25%)</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Neth. (30%)</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Norway (35%)</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Denmark (41%)</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Norway (33%)</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10</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U.K. (24%)</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Switz. (29%)</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Iceland (34%)</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U.S. (39%)</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Belgium (32%)</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43226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11</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Switz. (24%)</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Iceland (29%)</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Australia (33%)</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Spain (39%)</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Ireland (31%)</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12</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Japan (23%)</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U.K. (29%)</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Switz. (33%)</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Sweden (39%)</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Sweden (31%)</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13</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Germany (23%)</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Sweden (29%)</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Ireland (33%)</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Australia (39%)</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U.K. (30%)</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2761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14</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Belgium (22%)</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Belgium (27%)</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Spain (31%)</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Finland (38%)</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Neth. (30%)</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43226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200" b="1" u="none" strike="noStrike" cap="none" normalizeH="0" baseline="0" smtClean="0">
                          <a:ln>
                            <a:noFill/>
                          </a:ln>
                          <a:effectLst/>
                        </a:rPr>
                        <a:t>15</a:t>
                      </a:r>
                      <a:endParaRPr kumimoji="0" lang="da-DK" sz="1200" b="1" i="0" u="none" strike="noStrike" cap="none" normalizeH="0" baseline="0" smtClean="0">
                        <a:ln>
                          <a:noFill/>
                        </a:ln>
                        <a:solidFill>
                          <a:srgbClr val="4E4E4E"/>
                        </a:solidFill>
                        <a:effectLst/>
                        <a:latin typeface="Arial" pitchFamily="-108" charset="0"/>
                      </a:endParaRPr>
                    </a:p>
                  </a:txBody>
                  <a:tcPr marL="87946" marR="87946" marT="43973" marB="43973"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Iceland (21%)</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Germany (25%)</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a:ln>
                            <a:noFill/>
                          </a:ln>
                          <a:effectLst/>
                        </a:rPr>
                        <a:t>U.K. (31%)</a:t>
                      </a:r>
                      <a:endParaRPr kumimoji="0" lang="en-US" sz="1200" b="1" i="0" u="none" strike="noStrike" cap="none" normalizeH="0" baseline="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U.K. (37%)</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pitchFamily="-108" charset="0"/>
                        <a:buNone/>
                        <a:tabLst/>
                      </a:pPr>
                      <a:r>
                        <a:rPr kumimoji="0" lang="en-US" sz="1200" b="1" u="none" strike="noStrike" cap="none" normalizeH="0" baseline="0" dirty="0">
                          <a:ln>
                            <a:noFill/>
                          </a:ln>
                          <a:effectLst/>
                        </a:rPr>
                        <a:t>Switz. (30%)</a:t>
                      </a:r>
                      <a:endParaRPr kumimoji="0" lang="en-US" sz="1200" b="1" i="0" u="none" strike="noStrike" cap="none" normalizeH="0" baseline="0" dirty="0">
                        <a:ln>
                          <a:noFill/>
                        </a:ln>
                        <a:solidFill>
                          <a:srgbClr val="3C3C3C"/>
                        </a:solidFill>
                        <a:effectLst/>
                        <a:latin typeface="Arial" pitchFamily="-108" charset="0"/>
                        <a:ea typeface="ＭＳ Ｐゴシック" charset="0"/>
                      </a:endParaRPr>
                    </a:p>
                  </a:txBody>
                  <a:tcPr marL="87946" marR="87946" marT="43973" marB="43973" anchor="b" anchorCtr="1" horzOverflow="overflow"/>
                </a:tc>
              </a:tr>
              <a:tr h="333816">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Verdana" pitchFamily="34" charset="0"/>
                        <a:ea typeface="ＭＳ Ｐゴシック"/>
                        <a:cs typeface="ＭＳ Ｐゴシック"/>
                      </a:endParaRPr>
                    </a:p>
                  </a:txBody>
                  <a:tcPr horzOverflow="overflow"/>
                </a:tc>
                <a:tc gridSpan="2">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200" b="1" u="none" strike="noStrike" cap="none" normalizeH="0" baseline="0" dirty="0" smtClean="0">
                          <a:ln>
                            <a:noFill/>
                          </a:ln>
                          <a:effectLst/>
                        </a:rPr>
                        <a:t>Ohio (33%)</a:t>
                      </a:r>
                      <a:endParaRPr kumimoji="0" lang="en-US" sz="1200" b="1" i="0" u="none" strike="noStrike" cap="none" normalizeH="0" baseline="0" dirty="0" smtClean="0">
                        <a:ln>
                          <a:noFill/>
                        </a:ln>
                        <a:solidFill>
                          <a:schemeClr val="tx1"/>
                        </a:solidFill>
                        <a:effectLst/>
                        <a:latin typeface="+mj-lt"/>
                        <a:ea typeface="ＭＳ Ｐゴシック"/>
                        <a:cs typeface="ＭＳ Ｐゴシック"/>
                      </a:endParaRPr>
                    </a:p>
                  </a:txBody>
                  <a:tcPr anchor="ctr" anchorCtr="1" horzOverflow="overflow"/>
                </a:tc>
                <a:tc hMerge="1">
                  <a:txBody>
                    <a:bodyPr/>
                    <a:lstStyle/>
                    <a:p>
                      <a:endParaRPr lang="en-US"/>
                    </a:p>
                  </a:txBody>
                  <a:tcP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200" b="1" u="none" strike="noStrike" cap="none" normalizeH="0" baseline="0" dirty="0" smtClean="0">
                          <a:ln>
                            <a:noFill/>
                          </a:ln>
                          <a:effectLst/>
                        </a:rPr>
                        <a:t>Ohio (37%)</a:t>
                      </a:r>
                      <a:endParaRPr kumimoji="0" lang="en-US" sz="1200" b="1" i="0" u="none" strike="noStrike" cap="none" normalizeH="0" baseline="0" dirty="0" smtClean="0">
                        <a:ln>
                          <a:noFill/>
                        </a:ln>
                        <a:solidFill>
                          <a:schemeClr val="tx1"/>
                        </a:solidFill>
                        <a:effectLst/>
                        <a:latin typeface="+mj-lt"/>
                        <a:ea typeface="ＭＳ Ｐゴシック"/>
                        <a:cs typeface="ＭＳ Ｐゴシック"/>
                      </a:endParaRPr>
                    </a:p>
                  </a:txBody>
                  <a:tcPr anchor="ctr"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200" b="1" u="none" strike="noStrike" cap="none" normalizeH="0" baseline="0" dirty="0" smtClean="0">
                          <a:ln>
                            <a:noFill/>
                          </a:ln>
                          <a:effectLst/>
                        </a:rPr>
                        <a:t>Ohio (36%)</a:t>
                      </a:r>
                      <a:endParaRPr kumimoji="0" lang="en-US" sz="1200" b="1" i="0" u="none" strike="noStrike" cap="none" normalizeH="0" baseline="0" dirty="0" smtClean="0">
                        <a:ln>
                          <a:noFill/>
                        </a:ln>
                        <a:solidFill>
                          <a:schemeClr val="tx1"/>
                        </a:solidFill>
                        <a:effectLst/>
                        <a:latin typeface="+mj-lt"/>
                        <a:ea typeface="ＭＳ Ｐゴシック"/>
                        <a:cs typeface="ＭＳ Ｐゴシック"/>
                      </a:endParaRPr>
                    </a:p>
                  </a:txBody>
                  <a:tcPr anchor="ctr" anchorCtr="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200" b="1" u="none" strike="noStrike" cap="none" normalizeH="0" baseline="0" dirty="0" smtClean="0">
                          <a:ln>
                            <a:noFill/>
                          </a:ln>
                          <a:effectLst/>
                        </a:rPr>
                        <a:t>Ohio (35%)</a:t>
                      </a:r>
                      <a:endParaRPr kumimoji="0" lang="en-US" sz="1200" b="1" i="0" u="none" strike="noStrike" cap="none" normalizeH="0" baseline="0" dirty="0" smtClean="0">
                        <a:ln>
                          <a:noFill/>
                        </a:ln>
                        <a:solidFill>
                          <a:schemeClr val="tx1"/>
                        </a:solidFill>
                        <a:effectLst/>
                        <a:latin typeface="+mj-lt"/>
                        <a:ea typeface="ＭＳ Ｐゴシック"/>
                        <a:cs typeface="ＭＳ Ｐゴシック"/>
                      </a:endParaRPr>
                    </a:p>
                  </a:txBody>
                  <a:tcPr anchor="ctr" anchorCtr="1" horzOverflow="overflow"/>
                </a:tc>
              </a:tr>
            </a:tbl>
          </a:graphicData>
        </a:graphic>
      </p:graphicFrame>
      <p:sp>
        <p:nvSpPr>
          <p:cNvPr id="20605" name="Title 5"/>
          <p:cNvSpPr>
            <a:spLocks noGrp="1"/>
          </p:cNvSpPr>
          <p:nvPr>
            <p:ph type="title"/>
          </p:nvPr>
        </p:nvSpPr>
        <p:spPr>
          <a:xfrm>
            <a:off x="0" y="0"/>
            <a:ext cx="9144000" cy="1219200"/>
          </a:xfrm>
        </p:spPr>
        <p:txBody>
          <a:bodyPr>
            <a:noAutofit/>
          </a:bodyPr>
          <a:lstStyle/>
          <a:p>
            <a:r>
              <a:rPr lang="en-US" sz="2800" dirty="0" smtClean="0"/>
              <a:t>America’s International Edge in Postsecondary Degree Attainment is Slipping</a:t>
            </a:r>
          </a:p>
        </p:txBody>
      </p:sp>
      <p:sp>
        <p:nvSpPr>
          <p:cNvPr id="7" name="Slide Number Placeholder 6"/>
          <p:cNvSpPr>
            <a:spLocks noGrp="1"/>
          </p:cNvSpPr>
          <p:nvPr>
            <p:ph type="sldNum" sz="quarter" idx="12"/>
          </p:nvPr>
        </p:nvSpPr>
        <p:spPr/>
        <p:txBody>
          <a:bodyPr/>
          <a:lstStyle/>
          <a:p>
            <a:pPr>
              <a:defRPr/>
            </a:pPr>
            <a:fld id="{CBA74CC7-4313-4702-A56E-4AB550658D02}" type="slidenum">
              <a:rPr lang="en-US" smtClean="0"/>
              <a:pPr>
                <a:defRPr/>
              </a:pPr>
              <a:t>43</a:t>
            </a:fld>
            <a:endParaRPr lang="en-US"/>
          </a:p>
        </p:txBody>
      </p:sp>
      <p:sp>
        <p:nvSpPr>
          <p:cNvPr id="12" name="Oval 11"/>
          <p:cNvSpPr/>
          <p:nvPr/>
        </p:nvSpPr>
        <p:spPr bwMode="auto">
          <a:xfrm>
            <a:off x="990601" y="6553200"/>
            <a:ext cx="7010399" cy="304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FF"/>
              </a:solidFill>
              <a:effectLst/>
              <a:latin typeface="Verdana" pitchFamily="34" charset="0"/>
              <a:ea typeface="ＭＳ Ｐゴシック" pitchFamily="34" charset="-128"/>
            </a:endParaRPr>
          </a:p>
        </p:txBody>
      </p:sp>
      <p:sp>
        <p:nvSpPr>
          <p:cNvPr id="13" name="Line 5"/>
          <p:cNvSpPr>
            <a:spLocks noChangeShapeType="1"/>
          </p:cNvSpPr>
          <p:nvPr/>
        </p:nvSpPr>
        <p:spPr bwMode="auto">
          <a:xfrm>
            <a:off x="2743200" y="1905000"/>
            <a:ext cx="2819400" cy="2819400"/>
          </a:xfrm>
          <a:prstGeom prst="line">
            <a:avLst/>
          </a:prstGeom>
          <a:noFill/>
          <a:ln w="50800">
            <a:solidFill>
              <a:schemeClr val="accent3"/>
            </a:solidFill>
            <a:prstDash val="sysDash"/>
            <a:round/>
            <a:headEnd/>
            <a:tailEnd type="triangle" w="lg" len="med"/>
          </a:ln>
        </p:spPr>
        <p:txBody>
          <a:bodyPr lIns="0" tIns="0" rIns="0" bIns="0"/>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2057400"/>
          <a:ext cx="8305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US" sz="3200" dirty="0" smtClean="0">
                <a:solidFill>
                  <a:srgbClr val="92D050"/>
                </a:solidFill>
              </a:rPr>
              <a:t>Ohio College Students</a:t>
            </a:r>
            <a:br>
              <a:rPr lang="en-US" sz="3200" dirty="0" smtClean="0">
                <a:solidFill>
                  <a:srgbClr val="92D050"/>
                </a:solidFill>
              </a:rPr>
            </a:br>
            <a:r>
              <a:rPr lang="en-US" sz="3200" dirty="0" smtClean="0">
                <a:solidFill>
                  <a:srgbClr val="92D050"/>
                </a:solidFill>
              </a:rPr>
              <a:t> Needing Remediation</a:t>
            </a:r>
            <a:endParaRPr lang="en-US" sz="3200" dirty="0">
              <a:solidFill>
                <a:srgbClr val="92D050"/>
              </a:solidFill>
            </a:endParaRPr>
          </a:p>
        </p:txBody>
      </p:sp>
      <p:sp>
        <p:nvSpPr>
          <p:cNvPr id="6" name="Slide Number Placeholder 5"/>
          <p:cNvSpPr>
            <a:spLocks noGrp="1"/>
          </p:cNvSpPr>
          <p:nvPr>
            <p:ph type="sldNum" sz="quarter" idx="12"/>
          </p:nvPr>
        </p:nvSpPr>
        <p:spPr/>
        <p:txBody>
          <a:bodyPr/>
          <a:lstStyle/>
          <a:p>
            <a:pPr>
              <a:defRPr/>
            </a:pPr>
            <a:fld id="{CBA74CC7-4313-4702-A56E-4AB550658D02}" type="slidenum">
              <a:rPr lang="en-US" smtClean="0"/>
              <a:pPr>
                <a:defRPr/>
              </a:pPr>
              <a:t>44</a:t>
            </a:fld>
            <a:endParaRPr lang="en-US"/>
          </a:p>
        </p:txBody>
      </p:sp>
      <p:sp>
        <p:nvSpPr>
          <p:cNvPr id="5" name="TextBox 4"/>
          <p:cNvSpPr txBox="1"/>
          <p:nvPr/>
        </p:nvSpPr>
        <p:spPr>
          <a:xfrm>
            <a:off x="5943600" y="5562600"/>
            <a:ext cx="2743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1600" b="1" i="1" u="none" strike="noStrike" kern="1200" cap="none" spc="0" normalizeH="0" baseline="0" noProof="0" dirty="0" smtClean="0">
                <a:ln>
                  <a:noFill/>
                </a:ln>
                <a:effectLst/>
                <a:uLnTx/>
                <a:uFillTx/>
                <a:latin typeface="Perpetua" pitchFamily="18" charset="0"/>
                <a:ea typeface="+mj-ea"/>
                <a:cs typeface="+mj-cs"/>
              </a:rPr>
              <a:t>Source:  Ohio Board of Regents</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809999"/>
          </a:xfrm>
        </p:spPr>
        <p:txBody>
          <a:bodyPr numCol="2">
            <a:noAutofit/>
          </a:bodyPr>
          <a:lstStyle/>
          <a:p>
            <a:pPr>
              <a:spcBef>
                <a:spcPts val="0"/>
              </a:spcBef>
              <a:spcAft>
                <a:spcPts val="0"/>
              </a:spcAft>
              <a:buNone/>
            </a:pPr>
            <a:r>
              <a:rPr lang="en-US" dirty="0" smtClean="0"/>
              <a:t>English Language Arts: </a:t>
            </a:r>
          </a:p>
          <a:p>
            <a:pPr>
              <a:spcBef>
                <a:spcPts val="0"/>
              </a:spcBef>
              <a:spcAft>
                <a:spcPts val="0"/>
              </a:spcAft>
              <a:buNone/>
            </a:pPr>
            <a:r>
              <a:rPr lang="en-US" dirty="0" smtClean="0"/>
              <a:t>4 unit</a:t>
            </a:r>
          </a:p>
          <a:p>
            <a:pPr>
              <a:spcBef>
                <a:spcPts val="0"/>
              </a:spcBef>
              <a:spcAft>
                <a:spcPts val="0"/>
              </a:spcAft>
              <a:buNone/>
            </a:pPr>
            <a:endParaRPr lang="en-US" sz="3200" dirty="0" smtClean="0"/>
          </a:p>
          <a:p>
            <a:pPr>
              <a:spcBef>
                <a:spcPts val="0"/>
              </a:spcBef>
              <a:spcAft>
                <a:spcPts val="0"/>
              </a:spcAft>
              <a:buNone/>
            </a:pPr>
            <a:r>
              <a:rPr lang="en-US" dirty="0" smtClean="0"/>
              <a:t>Mathematics: 4 units</a:t>
            </a:r>
          </a:p>
          <a:p>
            <a:pPr>
              <a:spcBef>
                <a:spcPts val="0"/>
              </a:spcBef>
              <a:spcAft>
                <a:spcPts val="0"/>
              </a:spcAft>
              <a:buNone/>
            </a:pPr>
            <a:endParaRPr lang="en-US" sz="3200" dirty="0" smtClean="0"/>
          </a:p>
          <a:p>
            <a:pPr>
              <a:spcBef>
                <a:spcPts val="0"/>
              </a:spcBef>
              <a:spcAft>
                <a:spcPts val="0"/>
              </a:spcAft>
              <a:buNone/>
            </a:pPr>
            <a:r>
              <a:rPr lang="en-US" dirty="0" smtClean="0"/>
              <a:t>Science: 3 units</a:t>
            </a:r>
          </a:p>
          <a:p>
            <a:pPr>
              <a:spcBef>
                <a:spcPts val="0"/>
              </a:spcBef>
              <a:spcAft>
                <a:spcPts val="0"/>
              </a:spcAft>
              <a:buNone/>
            </a:pPr>
            <a:endParaRPr lang="en-US" sz="3200" dirty="0" smtClean="0"/>
          </a:p>
          <a:p>
            <a:pPr>
              <a:spcBef>
                <a:spcPts val="0"/>
              </a:spcBef>
              <a:spcAft>
                <a:spcPts val="0"/>
              </a:spcAft>
              <a:buNone/>
            </a:pPr>
            <a:r>
              <a:rPr lang="en-US" dirty="0" smtClean="0"/>
              <a:t>Social Studies: 3 units</a:t>
            </a:r>
          </a:p>
          <a:p>
            <a:pPr>
              <a:spcBef>
                <a:spcPts val="0"/>
              </a:spcBef>
              <a:spcAft>
                <a:spcPts val="0"/>
              </a:spcAft>
              <a:buNone/>
            </a:pPr>
            <a:endParaRPr lang="en-US" dirty="0" smtClean="0"/>
          </a:p>
          <a:p>
            <a:pPr>
              <a:spcBef>
                <a:spcPts val="0"/>
              </a:spcBef>
              <a:spcAft>
                <a:spcPts val="0"/>
              </a:spcAft>
              <a:buNone/>
            </a:pPr>
            <a:r>
              <a:rPr lang="en-US" dirty="0" smtClean="0"/>
              <a:t>Physical Education: </a:t>
            </a:r>
            <a:r>
              <a:rPr lang="en-US" sz="3200" dirty="0" smtClean="0"/>
              <a:t>½ </a:t>
            </a:r>
            <a:r>
              <a:rPr lang="en-US" dirty="0" smtClean="0"/>
              <a:t>unit</a:t>
            </a:r>
          </a:p>
          <a:p>
            <a:pPr>
              <a:spcBef>
                <a:spcPts val="0"/>
              </a:spcBef>
              <a:spcAft>
                <a:spcPts val="0"/>
              </a:spcAft>
              <a:buNone/>
            </a:pPr>
            <a:r>
              <a:rPr lang="en-US" dirty="0" smtClean="0"/>
              <a:t>Health: ½ unit</a:t>
            </a:r>
          </a:p>
          <a:p>
            <a:pPr>
              <a:spcBef>
                <a:spcPts val="0"/>
              </a:spcBef>
              <a:spcAft>
                <a:spcPts val="0"/>
              </a:spcAft>
              <a:buNone/>
            </a:pPr>
            <a:endParaRPr lang="en-US" dirty="0" smtClean="0"/>
          </a:p>
          <a:p>
            <a:pPr>
              <a:spcBef>
                <a:spcPts val="0"/>
              </a:spcBef>
              <a:spcAft>
                <a:spcPts val="0"/>
              </a:spcAft>
              <a:buNone/>
            </a:pPr>
            <a:r>
              <a:rPr lang="en-US" dirty="0" smtClean="0"/>
              <a:t>Electives: 5 units</a:t>
            </a:r>
          </a:p>
          <a:p>
            <a:pPr>
              <a:spcBef>
                <a:spcPts val="0"/>
              </a:spcBef>
              <a:spcAft>
                <a:spcPts val="0"/>
              </a:spcAft>
              <a:buNone/>
            </a:pPr>
            <a:endParaRPr lang="en-US" dirty="0" smtClean="0"/>
          </a:p>
          <a:p>
            <a:pPr>
              <a:spcBef>
                <a:spcPts val="0"/>
              </a:spcBef>
              <a:spcAft>
                <a:spcPts val="0"/>
              </a:spcAft>
              <a:buNone/>
            </a:pPr>
            <a:r>
              <a:rPr lang="en-US" dirty="0" smtClean="0"/>
              <a:t>Fine Arts: 2 ½ units</a:t>
            </a:r>
            <a:endParaRPr lang="en-US" sz="3200" dirty="0" smtClean="0"/>
          </a:p>
          <a:p>
            <a:pPr marL="457200" indent="-176213"/>
            <a:endParaRPr lang="en-US" sz="3200" dirty="0"/>
          </a:p>
        </p:txBody>
      </p:sp>
      <p:sp>
        <p:nvSpPr>
          <p:cNvPr id="2" name="Title 1"/>
          <p:cNvSpPr>
            <a:spLocks noGrp="1"/>
          </p:cNvSpPr>
          <p:nvPr>
            <p:ph type="title"/>
          </p:nvPr>
        </p:nvSpPr>
        <p:spPr/>
        <p:txBody>
          <a:bodyPr>
            <a:normAutofit/>
          </a:bodyPr>
          <a:lstStyle/>
          <a:p>
            <a:r>
              <a:rPr lang="en-US" dirty="0" smtClean="0">
                <a:solidFill>
                  <a:schemeClr val="tx1"/>
                </a:solidFill>
              </a:rPr>
              <a:t>Ohio Core Requirements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0E44BD36-84F5-4BCF-970B-2F7575076E44}" type="slidenum">
              <a:rPr lang="en-US" smtClean="0"/>
              <a:pPr/>
              <a:t>45</a:t>
            </a:fld>
            <a:endParaRPr lang="en-US"/>
          </a:p>
        </p:txBody>
      </p:sp>
      <p:sp>
        <p:nvSpPr>
          <p:cNvPr id="4" name="Text Placeholder 3"/>
          <p:cNvSpPr>
            <a:spLocks noGrp="1"/>
          </p:cNvSpPr>
          <p:nvPr>
            <p:ph type="body" sz="quarter" idx="4294967295"/>
          </p:nvPr>
        </p:nvSpPr>
        <p:spPr>
          <a:xfrm>
            <a:off x="0" y="1447800"/>
            <a:ext cx="8251825" cy="457200"/>
          </a:xfrm>
        </p:spPr>
        <p:txBody>
          <a:bodyPr>
            <a:noAutofit/>
          </a:bodyPr>
          <a:lstStyle/>
          <a:p>
            <a:r>
              <a:rPr lang="en-US" sz="3600" u="sng" dirty="0" smtClean="0">
                <a:solidFill>
                  <a:srgbClr val="FFC000"/>
                </a:solidFill>
              </a:rPr>
              <a:t>For the class of 2014:</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chemeClr val="tx1"/>
              </a:buClr>
            </a:pPr>
            <a:r>
              <a:rPr lang="en-US" dirty="0" smtClean="0"/>
              <a:t>High School</a:t>
            </a:r>
          </a:p>
          <a:p>
            <a:pPr lvl="1"/>
            <a:r>
              <a:rPr lang="en-US" dirty="0" smtClean="0"/>
              <a:t>College Test</a:t>
            </a:r>
          </a:p>
          <a:p>
            <a:pPr lvl="1"/>
            <a:r>
              <a:rPr lang="en-US" dirty="0" smtClean="0"/>
              <a:t>Series of End of Course exams</a:t>
            </a:r>
          </a:p>
          <a:p>
            <a:pPr lvl="1"/>
            <a:r>
              <a:rPr lang="en-US" dirty="0" smtClean="0"/>
              <a:t>Senior Project</a:t>
            </a:r>
          </a:p>
          <a:p>
            <a:pPr>
              <a:buClr>
                <a:schemeClr val="tx1"/>
              </a:buClr>
            </a:pPr>
            <a:r>
              <a:rPr lang="en-US" dirty="0" smtClean="0"/>
              <a:t>K-8</a:t>
            </a:r>
          </a:p>
          <a:p>
            <a:pPr lvl="1"/>
            <a:r>
              <a:rPr lang="en-US" dirty="0" smtClean="0"/>
              <a:t>Combine reading and writing into a single English language arts assessment</a:t>
            </a:r>
          </a:p>
          <a:p>
            <a:pPr lvl="1"/>
            <a:r>
              <a:rPr lang="en-US" dirty="0" smtClean="0"/>
              <a:t>Establish 3 performance levels (instead of 5)</a:t>
            </a:r>
          </a:p>
          <a:p>
            <a:pPr lvl="1"/>
            <a:endParaRPr lang="en-US" dirty="0"/>
          </a:p>
        </p:txBody>
      </p:sp>
      <p:sp>
        <p:nvSpPr>
          <p:cNvPr id="2" name="Title 1"/>
          <p:cNvSpPr>
            <a:spLocks noGrp="1"/>
          </p:cNvSpPr>
          <p:nvPr>
            <p:ph type="title"/>
          </p:nvPr>
        </p:nvSpPr>
        <p:spPr/>
        <p:txBody>
          <a:bodyPr/>
          <a:lstStyle/>
          <a:p>
            <a:r>
              <a:rPr lang="en-US" dirty="0" smtClean="0">
                <a:solidFill>
                  <a:schemeClr val="tx1"/>
                </a:solidFill>
              </a:rPr>
              <a:t>Ohio’s New Assessments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46</a:t>
            </a:fld>
            <a:endParaRPr lang="en-US"/>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00600"/>
          </a:xfrm>
        </p:spPr>
        <p:txBody>
          <a:bodyPr>
            <a:normAutofit fontScale="92500" lnSpcReduction="20000"/>
          </a:bodyPr>
          <a:lstStyle/>
          <a:p>
            <a:pPr algn="ctr">
              <a:buNone/>
            </a:pPr>
            <a:r>
              <a:rPr lang="en-US" b="1" dirty="0" smtClean="0">
                <a:solidFill>
                  <a:srgbClr val="FFC000"/>
                </a:solidFill>
              </a:rPr>
              <a:t>Both Achieve &amp; SMARTER Balanced </a:t>
            </a:r>
          </a:p>
          <a:p>
            <a:pPr algn="ctr">
              <a:buNone/>
            </a:pPr>
            <a:r>
              <a:rPr lang="en-US" b="1" dirty="0" smtClean="0">
                <a:solidFill>
                  <a:srgbClr val="FFC000"/>
                </a:solidFill>
              </a:rPr>
              <a:t>consortia have:</a:t>
            </a:r>
          </a:p>
          <a:p>
            <a:pPr>
              <a:buClr>
                <a:schemeClr val="tx1"/>
              </a:buClr>
            </a:pPr>
            <a:r>
              <a:rPr lang="en-US" dirty="0" smtClean="0"/>
              <a:t>On-line testing</a:t>
            </a:r>
          </a:p>
          <a:p>
            <a:pPr>
              <a:buClr>
                <a:schemeClr val="tx1"/>
              </a:buClr>
            </a:pPr>
            <a:r>
              <a:rPr lang="en-US" dirty="0" smtClean="0"/>
              <a:t>Interim and summative components</a:t>
            </a:r>
          </a:p>
          <a:p>
            <a:pPr>
              <a:buClr>
                <a:schemeClr val="tx1"/>
              </a:buClr>
            </a:pPr>
            <a:r>
              <a:rPr lang="en-US" dirty="0" smtClean="0"/>
              <a:t>Item Types</a:t>
            </a:r>
          </a:p>
          <a:p>
            <a:pPr lvl="1">
              <a:lnSpc>
                <a:spcPct val="110000"/>
              </a:lnSpc>
            </a:pPr>
            <a:r>
              <a:rPr lang="en-US" b="1" dirty="0" smtClean="0">
                <a:solidFill>
                  <a:schemeClr val="accent1">
                    <a:lumMod val="60000"/>
                    <a:lumOff val="40000"/>
                  </a:schemeClr>
                </a:solidFill>
              </a:rPr>
              <a:t>Multiple choice</a:t>
            </a:r>
          </a:p>
          <a:p>
            <a:pPr lvl="1">
              <a:lnSpc>
                <a:spcPct val="110000"/>
              </a:lnSpc>
            </a:pPr>
            <a:r>
              <a:rPr lang="en-US" b="1" dirty="0" smtClean="0">
                <a:solidFill>
                  <a:schemeClr val="accent1">
                    <a:lumMod val="60000"/>
                    <a:lumOff val="40000"/>
                  </a:schemeClr>
                </a:solidFill>
              </a:rPr>
              <a:t>Extended response</a:t>
            </a:r>
          </a:p>
          <a:p>
            <a:pPr lvl="1">
              <a:lnSpc>
                <a:spcPct val="110000"/>
              </a:lnSpc>
            </a:pPr>
            <a:r>
              <a:rPr lang="en-US" b="1" dirty="0" smtClean="0">
                <a:solidFill>
                  <a:schemeClr val="accent1">
                    <a:lumMod val="60000"/>
                    <a:lumOff val="40000"/>
                  </a:schemeClr>
                </a:solidFill>
              </a:rPr>
              <a:t>Technology-enhanced</a:t>
            </a:r>
          </a:p>
          <a:p>
            <a:pPr lvl="1">
              <a:lnSpc>
                <a:spcPct val="110000"/>
              </a:lnSpc>
            </a:pPr>
            <a:r>
              <a:rPr lang="en-US" b="1" dirty="0" smtClean="0">
                <a:solidFill>
                  <a:schemeClr val="accent1">
                    <a:lumMod val="60000"/>
                    <a:lumOff val="40000"/>
                  </a:schemeClr>
                </a:solidFill>
              </a:rPr>
              <a:t>Performance assessments</a:t>
            </a:r>
          </a:p>
          <a:p>
            <a:pPr>
              <a:buClr>
                <a:schemeClr val="tx1"/>
              </a:buClr>
            </a:pPr>
            <a:r>
              <a:rPr lang="en-US" dirty="0" smtClean="0"/>
              <a:t>High school tests:  End-of-course vs. End-of-year</a:t>
            </a:r>
          </a:p>
          <a:p>
            <a:pPr>
              <a:buClr>
                <a:schemeClr val="tx1"/>
              </a:buClr>
            </a:pPr>
            <a:r>
              <a:rPr lang="en-US" dirty="0" smtClean="0"/>
              <a:t>Rapid reporting system to inform instruction</a:t>
            </a:r>
          </a:p>
          <a:p>
            <a:pPr>
              <a:buClr>
                <a:schemeClr val="tx1"/>
              </a:buClr>
            </a:pPr>
            <a:r>
              <a:rPr lang="en-US" dirty="0" smtClean="0"/>
              <a:t>Teachers involved in developing and scoring tests</a:t>
            </a:r>
          </a:p>
        </p:txBody>
      </p:sp>
      <p:sp>
        <p:nvSpPr>
          <p:cNvPr id="2" name="Title 1"/>
          <p:cNvSpPr>
            <a:spLocks noGrp="1"/>
          </p:cNvSpPr>
          <p:nvPr>
            <p:ph type="title"/>
          </p:nvPr>
        </p:nvSpPr>
        <p:spPr/>
        <p:txBody>
          <a:bodyPr>
            <a:normAutofit fontScale="90000"/>
          </a:bodyPr>
          <a:lstStyle/>
          <a:p>
            <a:r>
              <a:rPr lang="en-US" dirty="0" smtClean="0">
                <a:solidFill>
                  <a:schemeClr val="tx1"/>
                </a:solidFill>
              </a:rPr>
              <a:t>Common Assessment Elements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47</a:t>
            </a:fld>
            <a:endParaRPr lang="en-US"/>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905000"/>
          <a:ext cx="8229600" cy="454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solidFill>
                  <a:schemeClr val="tx1"/>
                </a:solidFill>
              </a:rPr>
              <a:t>Summative Assessment =</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CBA74CC7-4313-4702-A56E-4AB550658D02}" type="slidenum">
              <a:rPr lang="en-US" smtClean="0"/>
              <a:pPr>
                <a:defRPr/>
              </a:pPr>
              <a:t>48</a:t>
            </a:fld>
            <a:endParaRPr lang="en-US"/>
          </a:p>
        </p:txBody>
      </p:sp>
      <p:sp>
        <p:nvSpPr>
          <p:cNvPr id="7" name="TextBox 6"/>
          <p:cNvSpPr txBox="1"/>
          <p:nvPr/>
        </p:nvSpPr>
        <p:spPr>
          <a:xfrm>
            <a:off x="4419600" y="5257800"/>
            <a:ext cx="4572000" cy="523220"/>
          </a:xfrm>
          <a:prstGeom prst="rect">
            <a:avLst/>
          </a:prstGeom>
          <a:noFill/>
        </p:spPr>
        <p:txBody>
          <a:bodyPr wrap="square" rtlCol="0">
            <a:spAutoFit/>
          </a:bodyPr>
          <a:lstStyle/>
          <a:p>
            <a:r>
              <a:rPr lang="en-US" sz="2800" b="1" u="sng" dirty="0" smtClean="0">
                <a:solidFill>
                  <a:schemeClr val="accent1">
                    <a:lumMod val="60000"/>
                    <a:lumOff val="40000"/>
                  </a:schemeClr>
                </a:solidFill>
                <a:effectLst>
                  <a:outerShdw blurRad="38100" dist="38100" dir="2700000" algn="tl">
                    <a:srgbClr val="000000">
                      <a:alpha val="43137"/>
                    </a:srgbClr>
                  </a:outerShdw>
                </a:effectLst>
              </a:rPr>
              <a:t>Sum</a:t>
            </a:r>
            <a:r>
              <a:rPr lang="en-US" sz="2800" b="1" dirty="0" smtClean="0">
                <a:solidFill>
                  <a:schemeClr val="accent1">
                    <a:lumMod val="60000"/>
                    <a:lumOff val="40000"/>
                  </a:schemeClr>
                </a:solidFill>
                <a:effectLst>
                  <a:outerShdw blurRad="38100" dist="38100" dir="2700000" algn="tl">
                    <a:srgbClr val="000000">
                      <a:alpha val="43137"/>
                    </a:srgbClr>
                  </a:outerShdw>
                </a:effectLst>
              </a:rPr>
              <a:t> </a:t>
            </a:r>
            <a:r>
              <a:rPr lang="en-US" sz="2800" b="1" u="sng" dirty="0" smtClean="0">
                <a:solidFill>
                  <a:schemeClr val="accent1">
                    <a:lumMod val="60000"/>
                    <a:lumOff val="40000"/>
                  </a:schemeClr>
                </a:solidFill>
                <a:effectLst>
                  <a:outerShdw blurRad="38100" dist="38100" dir="2700000" algn="tl">
                    <a:srgbClr val="000000">
                      <a:alpha val="43137"/>
                    </a:srgbClr>
                  </a:outerShdw>
                </a:effectLst>
              </a:rPr>
              <a:t>of</a:t>
            </a:r>
            <a:r>
              <a:rPr lang="en-US" sz="2800" b="1" dirty="0" smtClean="0">
                <a:solidFill>
                  <a:schemeClr val="accent1">
                    <a:lumMod val="60000"/>
                    <a:lumOff val="40000"/>
                  </a:schemeClr>
                </a:solidFill>
                <a:effectLst>
                  <a:outerShdw blurRad="38100" dist="38100" dir="2700000" algn="tl">
                    <a:srgbClr val="000000">
                      <a:alpha val="43137"/>
                    </a:srgbClr>
                  </a:outerShdw>
                </a:effectLst>
              </a:rPr>
              <a:t> the Assessments</a:t>
            </a:r>
            <a:endParaRPr lang="en-US" sz="2800" b="1" dirty="0">
              <a:solidFill>
                <a:schemeClr val="accent1">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a:xfrm>
            <a:off x="457200" y="0"/>
            <a:ext cx="8229600" cy="914400"/>
          </a:xfrm>
        </p:spPr>
        <p:txBody>
          <a:bodyPr>
            <a:normAutofit/>
          </a:bodyPr>
          <a:lstStyle/>
          <a:p>
            <a:r>
              <a:rPr lang="en-US" sz="4400" dirty="0" smtClean="0">
                <a:solidFill>
                  <a:schemeClr val="tx1"/>
                </a:solidFill>
              </a:rPr>
              <a:t>SMARTER Balanced Chart</a:t>
            </a:r>
            <a:endParaRPr lang="en-US" sz="4400" dirty="0">
              <a:solidFill>
                <a:schemeClr val="tx1"/>
              </a:solidFill>
            </a:endParaRPr>
          </a:p>
        </p:txBody>
      </p:sp>
      <p:pic>
        <p:nvPicPr>
          <p:cNvPr id="1027" name="Picture 3"/>
          <p:cNvPicPr>
            <a:picLocks noChangeAspect="1" noChangeArrowheads="1"/>
          </p:cNvPicPr>
          <p:nvPr/>
        </p:nvPicPr>
        <p:blipFill>
          <a:blip r:embed="rId2" cstate="print"/>
          <a:srcRect l="13750" t="19167" r="12500" b="20000"/>
          <a:stretch>
            <a:fillRect/>
          </a:stretch>
        </p:blipFill>
        <p:spPr bwMode="auto">
          <a:xfrm>
            <a:off x="304800" y="1066800"/>
            <a:ext cx="8534400" cy="557745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0" y="304800"/>
            <a:ext cx="4191000" cy="624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67" name="Text Box 11"/>
          <p:cNvSpPr txBox="1">
            <a:spLocks noChangeArrowheads="1"/>
          </p:cNvSpPr>
          <p:nvPr/>
        </p:nvSpPr>
        <p:spPr bwMode="auto">
          <a:xfrm>
            <a:off x="465138" y="3505200"/>
            <a:ext cx="2384425" cy="2077492"/>
          </a:xfrm>
          <a:prstGeom prst="rect">
            <a:avLst/>
          </a:prstGeom>
          <a:noFill/>
          <a:ln w="9525">
            <a:noFill/>
            <a:miter lim="800000"/>
            <a:headEnd/>
            <a:tailEnd/>
          </a:ln>
          <a:effectLst/>
        </p:spPr>
        <p:txBody>
          <a:bodyPr wrap="square">
            <a:spAutoFit/>
          </a:bodyPr>
          <a:lstStyle/>
          <a:p>
            <a:pPr>
              <a:spcBef>
                <a:spcPct val="50000"/>
              </a:spcBef>
            </a:pPr>
            <a:r>
              <a:rPr lang="en-US" b="1" dirty="0"/>
              <a:t>Intended in the State’s Content Standards</a:t>
            </a:r>
          </a:p>
          <a:p>
            <a:pPr>
              <a:spcBef>
                <a:spcPct val="50000"/>
              </a:spcBef>
            </a:pPr>
            <a:endParaRPr lang="en-US" sz="800" dirty="0"/>
          </a:p>
          <a:p>
            <a:pPr>
              <a:spcBef>
                <a:spcPct val="50000"/>
              </a:spcBef>
            </a:pPr>
            <a:r>
              <a:rPr lang="en-US" b="1" dirty="0"/>
              <a:t>Top-achieving countries’ intended-topics profile</a:t>
            </a:r>
          </a:p>
        </p:txBody>
      </p:sp>
      <p:pic>
        <p:nvPicPr>
          <p:cNvPr id="96282" name="Picture 26"/>
          <p:cNvPicPr>
            <a:picLocks noChangeAspect="1" noChangeArrowheads="1"/>
          </p:cNvPicPr>
          <p:nvPr/>
        </p:nvPicPr>
        <p:blipFill>
          <a:blip r:embed="rId3" cstate="print"/>
          <a:srcRect l="49767" t="96632" r="46729" b="661"/>
          <a:stretch>
            <a:fillRect/>
          </a:stretch>
        </p:blipFill>
        <p:spPr bwMode="auto">
          <a:xfrm>
            <a:off x="238125" y="5121275"/>
            <a:ext cx="219075" cy="198438"/>
          </a:xfrm>
          <a:prstGeom prst="rect">
            <a:avLst/>
          </a:prstGeom>
          <a:noFill/>
          <a:ln w="9525">
            <a:noFill/>
            <a:miter lim="800000"/>
            <a:headEnd/>
            <a:tailEnd/>
          </a:ln>
          <a:effectLst/>
        </p:spPr>
      </p:pic>
      <p:sp>
        <p:nvSpPr>
          <p:cNvPr id="96283" name="Oval 27"/>
          <p:cNvSpPr>
            <a:spLocks noChangeArrowheads="1"/>
          </p:cNvSpPr>
          <p:nvPr/>
        </p:nvSpPr>
        <p:spPr bwMode="auto">
          <a:xfrm>
            <a:off x="342900" y="4021138"/>
            <a:ext cx="111125" cy="111125"/>
          </a:xfrm>
          <a:prstGeom prst="ellipse">
            <a:avLst/>
          </a:prstGeom>
          <a:solidFill>
            <a:schemeClr val="tx1"/>
          </a:solidFill>
          <a:ln w="9525">
            <a:noFill/>
            <a:round/>
            <a:headEnd/>
            <a:tailEnd/>
          </a:ln>
          <a:effectLst/>
        </p:spPr>
        <p:txBody>
          <a:bodyPr wrap="none" anchor="ctr"/>
          <a:lstStyle/>
          <a:p>
            <a:endParaRPr lang="en-US"/>
          </a:p>
        </p:txBody>
      </p:sp>
      <p:sp>
        <p:nvSpPr>
          <p:cNvPr id="96301" name="Rectangle 45"/>
          <p:cNvSpPr>
            <a:spLocks noChangeArrowheads="1"/>
          </p:cNvSpPr>
          <p:nvPr/>
        </p:nvSpPr>
        <p:spPr bwMode="auto">
          <a:xfrm>
            <a:off x="533400" y="6248400"/>
            <a:ext cx="2002471" cy="461665"/>
          </a:xfrm>
          <a:prstGeom prst="rect">
            <a:avLst/>
          </a:prstGeom>
          <a:noFill/>
          <a:ln w="9525">
            <a:noFill/>
            <a:miter lim="800000"/>
            <a:headEnd/>
            <a:tailEnd/>
          </a:ln>
          <a:effectLst/>
        </p:spPr>
        <p:txBody>
          <a:bodyPr wrap="none">
            <a:spAutoFit/>
          </a:bodyPr>
          <a:lstStyle/>
          <a:p>
            <a:r>
              <a:rPr lang="en-US" sz="1200" b="1" i="1" dirty="0"/>
              <a:t>Dr. William </a:t>
            </a:r>
            <a:r>
              <a:rPr lang="en-US" sz="1200" b="1" i="1" dirty="0" smtClean="0"/>
              <a:t>Schmidt,</a:t>
            </a:r>
          </a:p>
          <a:p>
            <a:r>
              <a:rPr lang="en-US" sz="1200" b="1" i="1" dirty="0" smtClean="0"/>
              <a:t>Michigan </a:t>
            </a:r>
            <a:r>
              <a:rPr lang="en-US" sz="1200" b="1" i="1" dirty="0"/>
              <a:t>State University</a:t>
            </a:r>
          </a:p>
        </p:txBody>
      </p:sp>
      <p:sp>
        <p:nvSpPr>
          <p:cNvPr id="7" name="Title 6"/>
          <p:cNvSpPr>
            <a:spLocks noGrp="1"/>
          </p:cNvSpPr>
          <p:nvPr>
            <p:ph type="title"/>
          </p:nvPr>
        </p:nvSpPr>
        <p:spPr>
          <a:xfrm>
            <a:off x="152400" y="381001"/>
            <a:ext cx="2971800" cy="2971800"/>
          </a:xfrm>
        </p:spPr>
        <p:txBody>
          <a:bodyPr>
            <a:noAutofit/>
          </a:bodyPr>
          <a:lstStyle/>
          <a:p>
            <a:r>
              <a:rPr lang="en-US" sz="2800" dirty="0" smtClean="0"/>
              <a:t>Benchmarking to the standards of high performing countries</a:t>
            </a:r>
            <a:endParaRPr lang="en-US" sz="2800" dirty="0"/>
          </a:p>
        </p:txBody>
      </p:sp>
      <p:pic>
        <p:nvPicPr>
          <p:cNvPr id="7171" name="Picture 3"/>
          <p:cNvPicPr>
            <a:picLocks noChangeAspect="1" noChangeArrowheads="1"/>
          </p:cNvPicPr>
          <p:nvPr/>
        </p:nvPicPr>
        <p:blipFill>
          <a:blip r:embed="rId4" cstate="print"/>
          <a:srcRect/>
          <a:stretch>
            <a:fillRect/>
          </a:stretch>
        </p:blipFill>
        <p:spPr bwMode="auto">
          <a:xfrm>
            <a:off x="3276600" y="304800"/>
            <a:ext cx="5562600" cy="7285630"/>
          </a:xfrm>
          <a:prstGeom prst="rect">
            <a:avLst/>
          </a:prstGeom>
          <a:noFill/>
          <a:ln w="9525">
            <a:noFill/>
            <a:miter lim="800000"/>
            <a:headEnd/>
            <a:tailEnd/>
          </a:ln>
        </p:spPr>
      </p:pic>
      <p:sp>
        <p:nvSpPr>
          <p:cNvPr id="7172" name="Oval 4"/>
          <p:cNvSpPr>
            <a:spLocks noChangeAspect="1" noChangeArrowheads="1"/>
          </p:cNvSpPr>
          <p:nvPr/>
        </p:nvSpPr>
        <p:spPr bwMode="auto">
          <a:xfrm>
            <a:off x="7315200" y="1143000"/>
            <a:ext cx="609600" cy="571500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3" name="Oval 5"/>
          <p:cNvSpPr>
            <a:spLocks noChangeAspect="1" noChangeArrowheads="1"/>
          </p:cNvSpPr>
          <p:nvPr/>
        </p:nvSpPr>
        <p:spPr bwMode="auto">
          <a:xfrm>
            <a:off x="6096000" y="1828800"/>
            <a:ext cx="3048000" cy="380999"/>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4" name="Text Box 6"/>
          <p:cNvSpPr txBox="1">
            <a:spLocks noChangeAspect="1" noChangeArrowheads="1"/>
          </p:cNvSpPr>
          <p:nvPr/>
        </p:nvSpPr>
        <p:spPr bwMode="auto">
          <a:xfrm>
            <a:off x="6576024" y="6629400"/>
            <a:ext cx="1390987"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0000"/>
                </a:solidFill>
                <a:effectLst/>
                <a:latin typeface="Comic Sans MS" pitchFamily="66" charset="0"/>
              </a:rPr>
              <a:t>More topics per grade</a:t>
            </a:r>
            <a:endParaRPr kumimoji="0" lang="en-US" sz="1000" b="1" i="0" u="none" strike="noStrike" cap="none" normalizeH="0" baseline="0" dirty="0" smtClean="0">
              <a:ln>
                <a:noFill/>
              </a:ln>
              <a:solidFill>
                <a:schemeClr val="tx1"/>
              </a:solidFill>
              <a:effectLst/>
              <a:latin typeface="Arial" pitchFamily="34" charset="0"/>
            </a:endParaRPr>
          </a:p>
        </p:txBody>
      </p:sp>
      <p:sp>
        <p:nvSpPr>
          <p:cNvPr id="7175" name="Text Box 7"/>
          <p:cNvSpPr txBox="1">
            <a:spLocks noChangeAspect="1" noChangeArrowheads="1"/>
          </p:cNvSpPr>
          <p:nvPr/>
        </p:nvSpPr>
        <p:spPr bwMode="auto">
          <a:xfrm>
            <a:off x="8074010" y="990601"/>
            <a:ext cx="1069990" cy="533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0000"/>
                </a:solidFill>
                <a:effectLst/>
                <a:latin typeface="Comic Sans MS" pitchFamily="66" charset="0"/>
              </a:rPr>
              <a:t>More grades to cover a topic</a:t>
            </a:r>
            <a:endParaRPr kumimoji="0" lang="en-US" sz="10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2" name="Title 1"/>
          <p:cNvSpPr>
            <a:spLocks noGrp="1"/>
          </p:cNvSpPr>
          <p:nvPr>
            <p:ph type="title"/>
          </p:nvPr>
        </p:nvSpPr>
        <p:spPr/>
        <p:txBody>
          <a:bodyPr>
            <a:normAutofit/>
          </a:bodyPr>
          <a:lstStyle/>
          <a:p>
            <a:r>
              <a:rPr lang="en-US" sz="4800" dirty="0" smtClean="0">
                <a:solidFill>
                  <a:schemeClr val="tx1"/>
                </a:solidFill>
              </a:rPr>
              <a:t>Achieve Chart</a:t>
            </a:r>
            <a:endParaRPr lang="en-US" sz="4800" dirty="0">
              <a:solidFill>
                <a:schemeClr val="tx1"/>
              </a:solidFill>
            </a:endParaRPr>
          </a:p>
        </p:txBody>
      </p:sp>
      <p:pic>
        <p:nvPicPr>
          <p:cNvPr id="4098" name="Picture 2"/>
          <p:cNvPicPr>
            <a:picLocks noChangeAspect="1" noChangeArrowheads="1"/>
          </p:cNvPicPr>
          <p:nvPr/>
        </p:nvPicPr>
        <p:blipFill>
          <a:blip r:embed="rId2" cstate="print"/>
          <a:srcRect l="13750" t="19167" r="11875" b="7500"/>
          <a:stretch>
            <a:fillRect/>
          </a:stretch>
        </p:blipFill>
        <p:spPr bwMode="auto">
          <a:xfrm>
            <a:off x="457200" y="1514395"/>
            <a:ext cx="8229600" cy="519120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00600"/>
          </a:xfrm>
        </p:spPr>
        <p:txBody>
          <a:bodyPr>
            <a:normAutofit fontScale="92500" lnSpcReduction="20000"/>
          </a:bodyPr>
          <a:lstStyle/>
          <a:p>
            <a:pPr>
              <a:buNone/>
            </a:pPr>
            <a:r>
              <a:rPr lang="en-US" b="1" dirty="0" smtClean="0">
                <a:solidFill>
                  <a:srgbClr val="FFC000"/>
                </a:solidFill>
              </a:rPr>
              <a:t>Both Achieve &amp; SMARTER Balanced consortia have:</a:t>
            </a:r>
          </a:p>
          <a:p>
            <a:pPr>
              <a:buClr>
                <a:schemeClr val="tx1"/>
              </a:buClr>
            </a:pPr>
            <a:r>
              <a:rPr lang="en-US" dirty="0" smtClean="0"/>
              <a:t>On-line testing</a:t>
            </a:r>
          </a:p>
          <a:p>
            <a:pPr>
              <a:buClr>
                <a:schemeClr val="tx1"/>
              </a:buClr>
            </a:pPr>
            <a:r>
              <a:rPr lang="en-US" dirty="0" smtClean="0"/>
              <a:t>Interim and summative components</a:t>
            </a:r>
          </a:p>
          <a:p>
            <a:pPr>
              <a:buClr>
                <a:schemeClr val="tx1"/>
              </a:buClr>
            </a:pPr>
            <a:r>
              <a:rPr lang="en-US" dirty="0" smtClean="0"/>
              <a:t>Item Types</a:t>
            </a:r>
          </a:p>
          <a:p>
            <a:pPr lvl="1">
              <a:lnSpc>
                <a:spcPct val="110000"/>
              </a:lnSpc>
            </a:pPr>
            <a:r>
              <a:rPr lang="en-US" b="1" dirty="0" smtClean="0">
                <a:solidFill>
                  <a:schemeClr val="accent1">
                    <a:lumMod val="60000"/>
                    <a:lumOff val="40000"/>
                  </a:schemeClr>
                </a:solidFill>
              </a:rPr>
              <a:t>Multiple choice</a:t>
            </a:r>
          </a:p>
          <a:p>
            <a:pPr lvl="1">
              <a:lnSpc>
                <a:spcPct val="110000"/>
              </a:lnSpc>
            </a:pPr>
            <a:r>
              <a:rPr lang="en-US" b="1" dirty="0" smtClean="0">
                <a:solidFill>
                  <a:schemeClr val="accent1">
                    <a:lumMod val="60000"/>
                    <a:lumOff val="40000"/>
                  </a:schemeClr>
                </a:solidFill>
              </a:rPr>
              <a:t>Extended response</a:t>
            </a:r>
          </a:p>
          <a:p>
            <a:pPr lvl="1">
              <a:lnSpc>
                <a:spcPct val="110000"/>
              </a:lnSpc>
            </a:pPr>
            <a:r>
              <a:rPr lang="en-US" b="1" dirty="0" smtClean="0">
                <a:solidFill>
                  <a:schemeClr val="accent1">
                    <a:lumMod val="60000"/>
                    <a:lumOff val="40000"/>
                  </a:schemeClr>
                </a:solidFill>
              </a:rPr>
              <a:t>Technology-enhanced</a:t>
            </a:r>
          </a:p>
          <a:p>
            <a:pPr lvl="1">
              <a:lnSpc>
                <a:spcPct val="110000"/>
              </a:lnSpc>
            </a:pPr>
            <a:r>
              <a:rPr lang="en-US" b="1" dirty="0" smtClean="0">
                <a:solidFill>
                  <a:schemeClr val="accent1">
                    <a:lumMod val="60000"/>
                    <a:lumOff val="40000"/>
                  </a:schemeClr>
                </a:solidFill>
              </a:rPr>
              <a:t>Performance assessments</a:t>
            </a:r>
          </a:p>
          <a:p>
            <a:pPr>
              <a:buClr>
                <a:schemeClr val="tx1"/>
              </a:buClr>
            </a:pPr>
            <a:r>
              <a:rPr lang="en-US" dirty="0" smtClean="0"/>
              <a:t>High school tests:  End-of-course vs. End-of-year</a:t>
            </a:r>
          </a:p>
          <a:p>
            <a:pPr>
              <a:buClr>
                <a:schemeClr val="tx1"/>
              </a:buClr>
            </a:pPr>
            <a:r>
              <a:rPr lang="en-US" dirty="0" smtClean="0"/>
              <a:t>Rapid reporting system to inform instruction</a:t>
            </a:r>
          </a:p>
          <a:p>
            <a:pPr>
              <a:buClr>
                <a:schemeClr val="tx1"/>
              </a:buClr>
            </a:pPr>
            <a:r>
              <a:rPr lang="en-US" dirty="0" smtClean="0"/>
              <a:t>Teachers involved in developing and scoring tests</a:t>
            </a:r>
          </a:p>
        </p:txBody>
      </p:sp>
      <p:sp>
        <p:nvSpPr>
          <p:cNvPr id="2" name="Title 1"/>
          <p:cNvSpPr>
            <a:spLocks noGrp="1"/>
          </p:cNvSpPr>
          <p:nvPr>
            <p:ph type="title"/>
          </p:nvPr>
        </p:nvSpPr>
        <p:spPr/>
        <p:txBody>
          <a:bodyPr>
            <a:normAutofit fontScale="90000"/>
          </a:bodyPr>
          <a:lstStyle/>
          <a:p>
            <a:r>
              <a:rPr lang="en-US" dirty="0" smtClean="0">
                <a:solidFill>
                  <a:schemeClr val="tx1"/>
                </a:solidFill>
              </a:rPr>
              <a:t>Common Assessment Elements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51</a:t>
            </a:fld>
            <a:endParaRPr lang="en-US"/>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4"/>
          </p:nvPr>
        </p:nvSpPr>
        <p:spPr/>
        <p:txBody>
          <a:bodyPr/>
          <a:lstStyle/>
          <a:p>
            <a:fld id="{0E44BD36-84F5-4BCF-970B-2F7575076E44}" type="slidenum">
              <a:rPr lang="en-US" smtClean="0"/>
              <a:pPr/>
              <a:t>52</a:t>
            </a:fld>
            <a:endParaRPr lang="en-US"/>
          </a:p>
        </p:txBody>
      </p:sp>
      <p:sp>
        <p:nvSpPr>
          <p:cNvPr id="5" name="Title 4"/>
          <p:cNvSpPr>
            <a:spLocks noGrp="1"/>
          </p:cNvSpPr>
          <p:nvPr>
            <p:ph type="title"/>
          </p:nvPr>
        </p:nvSpPr>
        <p:spPr>
          <a:xfrm>
            <a:off x="0" y="1"/>
            <a:ext cx="9144000" cy="914400"/>
          </a:xfrm>
        </p:spPr>
        <p:txBody>
          <a:bodyPr>
            <a:normAutofit/>
          </a:bodyPr>
          <a:lstStyle/>
          <a:p>
            <a:r>
              <a:rPr lang="en-US" dirty="0" smtClean="0">
                <a:solidFill>
                  <a:schemeClr val="tx1"/>
                </a:solidFill>
              </a:rPr>
              <a:t>Four Types of Assessment Items</a:t>
            </a:r>
            <a:endParaRPr lang="en-US" dirty="0">
              <a:solidFill>
                <a:schemeClr val="tx1"/>
              </a:solidFill>
            </a:endParaRPr>
          </a:p>
        </p:txBody>
      </p:sp>
      <p:sp>
        <p:nvSpPr>
          <p:cNvPr id="6" name="Text Placeholder 5"/>
          <p:cNvSpPr>
            <a:spLocks noGrp="1"/>
          </p:cNvSpPr>
          <p:nvPr>
            <p:ph type="body" sz="quarter" idx="13"/>
          </p:nvPr>
        </p:nvSpPr>
        <p:spPr>
          <a:xfrm>
            <a:off x="0" y="838200"/>
            <a:ext cx="9144000" cy="533400"/>
          </a:xfrm>
        </p:spPr>
        <p:txBody>
          <a:bodyPr/>
          <a:lstStyle/>
          <a:p>
            <a:pPr algn="ctr"/>
            <a:r>
              <a:rPr lang="en-US" b="1" dirty="0" smtClean="0">
                <a:solidFill>
                  <a:srgbClr val="FFC000"/>
                </a:solidFill>
              </a:rPr>
              <a:t>Multiple Choice</a:t>
            </a:r>
            <a:endParaRPr lang="en-US" b="1" dirty="0">
              <a:solidFill>
                <a:srgbClr val="FFC000"/>
              </a:solidFill>
            </a:endParaRPr>
          </a:p>
        </p:txBody>
      </p:sp>
      <p:pic>
        <p:nvPicPr>
          <p:cNvPr id="7" name="Picture 2"/>
          <p:cNvPicPr>
            <a:picLocks noChangeAspect="1" noChangeArrowheads="1"/>
          </p:cNvPicPr>
          <p:nvPr/>
        </p:nvPicPr>
        <p:blipFill>
          <a:blip r:embed="rId2" cstate="email"/>
          <a:srcRect/>
          <a:stretch>
            <a:fillRect/>
          </a:stretch>
        </p:blipFill>
        <p:spPr bwMode="auto">
          <a:xfrm>
            <a:off x="228600" y="1447800"/>
            <a:ext cx="8686800" cy="5257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p:txBody>
          <a:bodyPr/>
          <a:lstStyle/>
          <a:p>
            <a:fld id="{0E44BD36-84F5-4BCF-970B-2F7575076E44}" type="slidenum">
              <a:rPr lang="en-US" smtClean="0"/>
              <a:pPr/>
              <a:t>53</a:t>
            </a:fld>
            <a:endParaRPr lang="en-US"/>
          </a:p>
        </p:txBody>
      </p:sp>
      <p:sp>
        <p:nvSpPr>
          <p:cNvPr id="5" name="Title 4"/>
          <p:cNvSpPr>
            <a:spLocks noGrp="1"/>
          </p:cNvSpPr>
          <p:nvPr>
            <p:ph type="title"/>
          </p:nvPr>
        </p:nvSpPr>
        <p:spPr>
          <a:xfrm>
            <a:off x="0" y="457200"/>
            <a:ext cx="9144000" cy="639763"/>
          </a:xfrm>
        </p:spPr>
        <p:txBody>
          <a:bodyPr>
            <a:normAutofit fontScale="90000"/>
          </a:bodyPr>
          <a:lstStyle/>
          <a:p>
            <a:r>
              <a:rPr lang="en-US" dirty="0" smtClean="0">
                <a:solidFill>
                  <a:schemeClr val="tx1"/>
                </a:solidFill>
              </a:rPr>
              <a:t>Four Types of Assessment Items</a:t>
            </a:r>
            <a:endParaRPr lang="en-US" dirty="0">
              <a:solidFill>
                <a:schemeClr val="tx1"/>
              </a:solidFill>
            </a:endParaRPr>
          </a:p>
        </p:txBody>
      </p:sp>
      <p:sp>
        <p:nvSpPr>
          <p:cNvPr id="6" name="Text Placeholder 5"/>
          <p:cNvSpPr>
            <a:spLocks noGrp="1"/>
          </p:cNvSpPr>
          <p:nvPr>
            <p:ph type="body" sz="quarter" idx="13"/>
          </p:nvPr>
        </p:nvSpPr>
        <p:spPr>
          <a:xfrm>
            <a:off x="0" y="1066800"/>
            <a:ext cx="9165600" cy="609600"/>
          </a:xfrm>
        </p:spPr>
        <p:txBody>
          <a:bodyPr/>
          <a:lstStyle/>
          <a:p>
            <a:pPr algn="ctr"/>
            <a:r>
              <a:rPr lang="en-US" b="1" dirty="0" smtClean="0">
                <a:solidFill>
                  <a:srgbClr val="FFC000"/>
                </a:solidFill>
              </a:rPr>
              <a:t>Extended Response</a:t>
            </a:r>
            <a:endParaRPr lang="en-US" b="1" dirty="0">
              <a:solidFill>
                <a:srgbClr val="FFC000"/>
              </a:solidFill>
            </a:endParaRPr>
          </a:p>
        </p:txBody>
      </p:sp>
      <p:pic>
        <p:nvPicPr>
          <p:cNvPr id="2050" name="Picture 2"/>
          <p:cNvPicPr>
            <a:picLocks noChangeAspect="1" noChangeArrowheads="1"/>
          </p:cNvPicPr>
          <p:nvPr/>
        </p:nvPicPr>
        <p:blipFill>
          <a:blip r:embed="rId2" cstate="email"/>
          <a:srcRect/>
          <a:stretch>
            <a:fillRect/>
          </a:stretch>
        </p:blipFill>
        <p:spPr bwMode="auto">
          <a:xfrm>
            <a:off x="304800" y="1752600"/>
            <a:ext cx="8704385" cy="4800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dirty="0" smtClean="0"/>
              <a:t>Four Types of Assessment </a:t>
            </a:r>
            <a:r>
              <a:rPr lang="en-US" dirty="0"/>
              <a:t>I</a:t>
            </a:r>
            <a:r>
              <a:rPr lang="en-US" dirty="0" smtClean="0"/>
              <a:t>tems</a:t>
            </a:r>
            <a:endParaRPr lang="en-US" dirty="0"/>
          </a:p>
        </p:txBody>
      </p:sp>
      <p:sp>
        <p:nvSpPr>
          <p:cNvPr id="3" name="Text Placeholder 2"/>
          <p:cNvSpPr>
            <a:spLocks noGrp="1"/>
          </p:cNvSpPr>
          <p:nvPr>
            <p:ph idx="4294967295"/>
          </p:nvPr>
        </p:nvSpPr>
        <p:spPr>
          <a:xfrm>
            <a:off x="0" y="1295400"/>
            <a:ext cx="9144000" cy="685800"/>
          </a:xfrm>
        </p:spPr>
        <p:txBody>
          <a:bodyPr/>
          <a:lstStyle/>
          <a:p>
            <a:pPr algn="ctr">
              <a:buNone/>
            </a:pPr>
            <a:r>
              <a:rPr lang="en-US" b="1" dirty="0" smtClean="0">
                <a:solidFill>
                  <a:schemeClr val="accent2"/>
                </a:solidFill>
              </a:rPr>
              <a:t>Computer Enhanced</a:t>
            </a:r>
            <a:endParaRPr lang="en-US" b="1" dirty="0">
              <a:solidFill>
                <a:schemeClr val="accent2"/>
              </a:solidFill>
            </a:endParaRPr>
          </a:p>
        </p:txBody>
      </p:sp>
      <p:sp>
        <p:nvSpPr>
          <p:cNvPr id="4" name="Rectangle 44"/>
          <p:cNvSpPr>
            <a:spLocks noChangeArrowheads="1"/>
          </p:cNvSpPr>
          <p:nvPr/>
        </p:nvSpPr>
        <p:spPr bwMode="auto">
          <a:xfrm>
            <a:off x="2209800" y="2209800"/>
            <a:ext cx="762000" cy="609600"/>
          </a:xfrm>
          <a:prstGeom prst="rect">
            <a:avLst/>
          </a:prstGeom>
          <a:solidFill>
            <a:srgbClr val="CCFFCC"/>
          </a:solidFill>
          <a:ln w="9525">
            <a:solidFill>
              <a:schemeClr val="tx1"/>
            </a:solidFill>
            <a:miter lim="800000"/>
            <a:headEnd/>
            <a:tailEnd/>
          </a:ln>
        </p:spPr>
        <p:txBody>
          <a:bodyPr wrap="none" anchor="ctr"/>
          <a:lstStyle/>
          <a:p>
            <a:pPr algn="ctr"/>
            <a:r>
              <a:rPr lang="en-US" sz="2400" b="1"/>
              <a:t>?</a:t>
            </a:r>
          </a:p>
        </p:txBody>
      </p:sp>
      <p:sp>
        <p:nvSpPr>
          <p:cNvPr id="5" name="Rectangle 3"/>
          <p:cNvSpPr>
            <a:spLocks noChangeArrowheads="1"/>
          </p:cNvSpPr>
          <p:nvPr/>
        </p:nvSpPr>
        <p:spPr bwMode="auto">
          <a:xfrm>
            <a:off x="304800" y="1981200"/>
            <a:ext cx="8610600" cy="4724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6" name="Rectangle 4"/>
          <p:cNvSpPr>
            <a:spLocks noChangeArrowheads="1"/>
          </p:cNvSpPr>
          <p:nvPr/>
        </p:nvSpPr>
        <p:spPr bwMode="auto">
          <a:xfrm>
            <a:off x="2209800" y="2819400"/>
            <a:ext cx="5410200" cy="3505200"/>
          </a:xfrm>
          <a:prstGeom prst="rect">
            <a:avLst/>
          </a:prstGeom>
          <a:solidFill>
            <a:srgbClr val="C0C0C0"/>
          </a:solidFill>
          <a:ln w="9525">
            <a:solidFill>
              <a:schemeClr val="tx1"/>
            </a:solidFill>
            <a:miter lim="800000"/>
            <a:headEnd/>
            <a:tailEnd/>
          </a:ln>
        </p:spPr>
        <p:txBody>
          <a:bodyPr wrap="none" anchor="ctr"/>
          <a:lstStyle/>
          <a:p>
            <a:endParaRPr lang="en-US"/>
          </a:p>
        </p:txBody>
      </p:sp>
      <p:pic>
        <p:nvPicPr>
          <p:cNvPr id="7" name="Picture 5"/>
          <p:cNvPicPr>
            <a:picLocks noChangeAspect="1" noChangeArrowheads="1"/>
          </p:cNvPicPr>
          <p:nvPr/>
        </p:nvPicPr>
        <p:blipFill>
          <a:blip r:embed="rId2" cstate="screen"/>
          <a:srcRect/>
          <a:stretch>
            <a:fillRect/>
          </a:stretch>
        </p:blipFill>
        <p:spPr bwMode="auto">
          <a:xfrm>
            <a:off x="2286000" y="2995613"/>
            <a:ext cx="5243512" cy="2947987"/>
          </a:xfrm>
          <a:prstGeom prst="rect">
            <a:avLst/>
          </a:prstGeom>
          <a:noFill/>
          <a:ln w="9525">
            <a:noFill/>
            <a:miter lim="800000"/>
            <a:headEnd/>
            <a:tailEnd/>
          </a:ln>
        </p:spPr>
      </p:pic>
      <p:sp>
        <p:nvSpPr>
          <p:cNvPr id="8" name="Text Box 6"/>
          <p:cNvSpPr txBox="1">
            <a:spLocks noChangeArrowheads="1"/>
          </p:cNvSpPr>
          <p:nvPr/>
        </p:nvSpPr>
        <p:spPr bwMode="auto">
          <a:xfrm>
            <a:off x="5257800" y="5881688"/>
            <a:ext cx="1219200" cy="338554"/>
          </a:xfrm>
          <a:prstGeom prst="rect">
            <a:avLst/>
          </a:prstGeom>
          <a:solidFill>
            <a:srgbClr val="CCFFCC"/>
          </a:solidFill>
          <a:ln w="9525">
            <a:noFill/>
            <a:miter lim="800000"/>
            <a:headEnd/>
            <a:tailEnd/>
          </a:ln>
        </p:spPr>
        <p:txBody>
          <a:bodyPr>
            <a:spAutoFit/>
          </a:bodyPr>
          <a:lstStyle/>
          <a:p>
            <a:pPr>
              <a:spcBef>
                <a:spcPct val="50000"/>
              </a:spcBef>
            </a:pPr>
            <a:r>
              <a:rPr lang="en-US" sz="1600" dirty="0">
                <a:solidFill>
                  <a:schemeClr val="accent4">
                    <a:lumMod val="50000"/>
                  </a:schemeClr>
                </a:solidFill>
              </a:rPr>
              <a:t>Feedback</a:t>
            </a:r>
          </a:p>
        </p:txBody>
      </p:sp>
      <p:sp>
        <p:nvSpPr>
          <p:cNvPr id="9" name="Text Box 7"/>
          <p:cNvSpPr txBox="1">
            <a:spLocks noChangeArrowheads="1"/>
          </p:cNvSpPr>
          <p:nvPr/>
        </p:nvSpPr>
        <p:spPr bwMode="auto">
          <a:xfrm>
            <a:off x="6553200" y="5867400"/>
            <a:ext cx="990600" cy="338554"/>
          </a:xfrm>
          <a:prstGeom prst="rect">
            <a:avLst/>
          </a:prstGeom>
          <a:solidFill>
            <a:srgbClr val="CCFFCC"/>
          </a:solidFill>
          <a:ln w="9525">
            <a:noFill/>
            <a:miter lim="800000"/>
            <a:headEnd/>
            <a:tailEnd/>
          </a:ln>
        </p:spPr>
        <p:txBody>
          <a:bodyPr>
            <a:spAutoFit/>
          </a:bodyPr>
          <a:lstStyle/>
          <a:p>
            <a:pPr>
              <a:spcBef>
                <a:spcPct val="50000"/>
              </a:spcBef>
            </a:pPr>
            <a:r>
              <a:rPr lang="en-US" sz="1600" dirty="0">
                <a:solidFill>
                  <a:schemeClr val="accent4">
                    <a:lumMod val="50000"/>
                  </a:schemeClr>
                </a:solidFill>
              </a:rPr>
              <a:t>Done</a:t>
            </a:r>
          </a:p>
        </p:txBody>
      </p:sp>
      <p:pic>
        <p:nvPicPr>
          <p:cNvPr id="10" name="Picture 8"/>
          <p:cNvPicPr>
            <a:picLocks noChangeAspect="1" noChangeArrowheads="1"/>
          </p:cNvPicPr>
          <p:nvPr/>
        </p:nvPicPr>
        <p:blipFill>
          <a:blip r:embed="rId3" cstate="screen"/>
          <a:srcRect/>
          <a:stretch>
            <a:fillRect/>
          </a:stretch>
        </p:blipFill>
        <p:spPr bwMode="auto">
          <a:xfrm>
            <a:off x="2209800" y="6324600"/>
            <a:ext cx="5400675" cy="390525"/>
          </a:xfrm>
          <a:prstGeom prst="rect">
            <a:avLst/>
          </a:prstGeom>
          <a:noFill/>
          <a:ln w="9525">
            <a:noFill/>
            <a:miter lim="800000"/>
            <a:headEnd/>
            <a:tailEnd/>
          </a:ln>
        </p:spPr>
      </p:pic>
      <p:sp>
        <p:nvSpPr>
          <p:cNvPr id="11" name="Text Box 9"/>
          <p:cNvSpPr txBox="1">
            <a:spLocks noChangeArrowheads="1"/>
          </p:cNvSpPr>
          <p:nvPr/>
        </p:nvSpPr>
        <p:spPr bwMode="auto">
          <a:xfrm>
            <a:off x="4419600" y="2209800"/>
            <a:ext cx="2870200" cy="457200"/>
          </a:xfrm>
          <a:prstGeom prst="rect">
            <a:avLst/>
          </a:prstGeom>
          <a:noFill/>
          <a:ln w="9525">
            <a:noFill/>
            <a:miter lim="800000"/>
            <a:headEnd/>
            <a:tailEnd/>
          </a:ln>
        </p:spPr>
        <p:txBody>
          <a:bodyPr wrap="square">
            <a:spAutoFit/>
          </a:bodyPr>
          <a:lstStyle/>
          <a:p>
            <a:pPr>
              <a:spcBef>
                <a:spcPct val="50000"/>
              </a:spcBef>
            </a:pPr>
            <a:r>
              <a:rPr lang="en-US" sz="2400" dirty="0"/>
              <a:t>Practice Activity</a:t>
            </a:r>
          </a:p>
        </p:txBody>
      </p:sp>
      <p:sp>
        <p:nvSpPr>
          <p:cNvPr id="12" name="Rectangle 12"/>
          <p:cNvSpPr>
            <a:spLocks noChangeArrowheads="1"/>
          </p:cNvSpPr>
          <p:nvPr/>
        </p:nvSpPr>
        <p:spPr bwMode="auto">
          <a:xfrm>
            <a:off x="457200" y="2151743"/>
            <a:ext cx="1752600" cy="449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 name="Text Box 13"/>
          <p:cNvSpPr txBox="1">
            <a:spLocks noChangeArrowheads="1"/>
          </p:cNvSpPr>
          <p:nvPr/>
        </p:nvSpPr>
        <p:spPr bwMode="auto">
          <a:xfrm>
            <a:off x="533400" y="2286000"/>
            <a:ext cx="1600200" cy="639763"/>
          </a:xfrm>
          <a:prstGeom prst="rect">
            <a:avLst/>
          </a:prstGeom>
          <a:noFill/>
          <a:ln w="9525">
            <a:noFill/>
            <a:miter lim="800000"/>
            <a:headEnd/>
            <a:tailEnd/>
          </a:ln>
        </p:spPr>
        <p:txBody>
          <a:bodyPr>
            <a:spAutoFit/>
          </a:bodyPr>
          <a:lstStyle/>
          <a:p>
            <a:pPr>
              <a:spcBef>
                <a:spcPct val="50000"/>
              </a:spcBef>
            </a:pPr>
            <a:r>
              <a:rPr lang="en-US" sz="1200" dirty="0"/>
              <a:t>Your Goal: Understanding Inertia</a:t>
            </a:r>
          </a:p>
        </p:txBody>
      </p:sp>
      <p:sp>
        <p:nvSpPr>
          <p:cNvPr id="14" name="Line 14"/>
          <p:cNvSpPr>
            <a:spLocks noChangeShapeType="1"/>
          </p:cNvSpPr>
          <p:nvPr/>
        </p:nvSpPr>
        <p:spPr bwMode="auto">
          <a:xfrm>
            <a:off x="685800" y="2971800"/>
            <a:ext cx="0" cy="304800"/>
          </a:xfrm>
          <a:prstGeom prst="line">
            <a:avLst/>
          </a:prstGeom>
          <a:noFill/>
          <a:ln w="9525">
            <a:solidFill>
              <a:schemeClr val="tx1"/>
            </a:solidFill>
            <a:round/>
            <a:headEnd/>
            <a:tailEnd/>
          </a:ln>
        </p:spPr>
        <p:txBody>
          <a:bodyPr/>
          <a:lstStyle/>
          <a:p>
            <a:endParaRPr lang="en-US"/>
          </a:p>
        </p:txBody>
      </p:sp>
      <p:sp>
        <p:nvSpPr>
          <p:cNvPr id="15" name="Line 15"/>
          <p:cNvSpPr>
            <a:spLocks noChangeShapeType="1"/>
          </p:cNvSpPr>
          <p:nvPr/>
        </p:nvSpPr>
        <p:spPr bwMode="auto">
          <a:xfrm>
            <a:off x="685800" y="3276600"/>
            <a:ext cx="228600" cy="0"/>
          </a:xfrm>
          <a:prstGeom prst="line">
            <a:avLst/>
          </a:prstGeom>
          <a:noFill/>
          <a:ln w="9525">
            <a:solidFill>
              <a:schemeClr val="tx1"/>
            </a:solidFill>
            <a:round/>
            <a:headEnd/>
            <a:tailEnd/>
          </a:ln>
        </p:spPr>
        <p:txBody>
          <a:bodyPr/>
          <a:lstStyle/>
          <a:p>
            <a:endParaRPr lang="en-US"/>
          </a:p>
        </p:txBody>
      </p:sp>
      <p:sp>
        <p:nvSpPr>
          <p:cNvPr id="16" name="Text Box 16"/>
          <p:cNvSpPr txBox="1">
            <a:spLocks noChangeArrowheads="1"/>
          </p:cNvSpPr>
          <p:nvPr/>
        </p:nvSpPr>
        <p:spPr bwMode="auto">
          <a:xfrm>
            <a:off x="838200" y="2951467"/>
            <a:ext cx="1143000" cy="584775"/>
          </a:xfrm>
          <a:prstGeom prst="rect">
            <a:avLst/>
          </a:prstGeom>
          <a:noFill/>
          <a:ln w="9525">
            <a:noFill/>
            <a:miter lim="800000"/>
            <a:headEnd/>
            <a:tailEnd/>
          </a:ln>
        </p:spPr>
        <p:txBody>
          <a:bodyPr>
            <a:spAutoFit/>
          </a:bodyPr>
          <a:lstStyle/>
          <a:p>
            <a:pPr>
              <a:spcBef>
                <a:spcPct val="50000"/>
              </a:spcBef>
            </a:pPr>
            <a:r>
              <a:rPr lang="en-US" sz="1600" dirty="0"/>
              <a:t>Kinds of energy</a:t>
            </a:r>
          </a:p>
        </p:txBody>
      </p:sp>
      <p:sp>
        <p:nvSpPr>
          <p:cNvPr id="17" name="Line 17"/>
          <p:cNvSpPr>
            <a:spLocks noChangeShapeType="1"/>
          </p:cNvSpPr>
          <p:nvPr/>
        </p:nvSpPr>
        <p:spPr bwMode="auto">
          <a:xfrm>
            <a:off x="696690" y="3505200"/>
            <a:ext cx="0" cy="152400"/>
          </a:xfrm>
          <a:prstGeom prst="line">
            <a:avLst/>
          </a:prstGeom>
          <a:noFill/>
          <a:ln w="9525">
            <a:solidFill>
              <a:schemeClr val="tx1"/>
            </a:solidFill>
            <a:round/>
            <a:headEnd/>
            <a:tailEnd/>
          </a:ln>
        </p:spPr>
        <p:txBody>
          <a:bodyPr/>
          <a:lstStyle/>
          <a:p>
            <a:endParaRPr lang="en-US"/>
          </a:p>
        </p:txBody>
      </p:sp>
      <p:sp>
        <p:nvSpPr>
          <p:cNvPr id="18" name="Line 18"/>
          <p:cNvSpPr>
            <a:spLocks noChangeShapeType="1"/>
          </p:cNvSpPr>
          <p:nvPr/>
        </p:nvSpPr>
        <p:spPr bwMode="auto">
          <a:xfrm>
            <a:off x="725718" y="3657600"/>
            <a:ext cx="152400" cy="0"/>
          </a:xfrm>
          <a:prstGeom prst="line">
            <a:avLst/>
          </a:prstGeom>
          <a:noFill/>
          <a:ln w="9525">
            <a:solidFill>
              <a:schemeClr val="tx1"/>
            </a:solidFill>
            <a:round/>
            <a:headEnd/>
            <a:tailEnd/>
          </a:ln>
        </p:spPr>
        <p:txBody>
          <a:bodyPr/>
          <a:lstStyle/>
          <a:p>
            <a:endParaRPr lang="en-US"/>
          </a:p>
        </p:txBody>
      </p:sp>
      <p:sp>
        <p:nvSpPr>
          <p:cNvPr id="19" name="Line 19"/>
          <p:cNvSpPr>
            <a:spLocks noChangeShapeType="1"/>
          </p:cNvSpPr>
          <p:nvPr/>
        </p:nvSpPr>
        <p:spPr bwMode="auto">
          <a:xfrm>
            <a:off x="696690" y="3657600"/>
            <a:ext cx="0" cy="152400"/>
          </a:xfrm>
          <a:prstGeom prst="line">
            <a:avLst/>
          </a:prstGeom>
          <a:noFill/>
          <a:ln w="9525">
            <a:solidFill>
              <a:schemeClr val="tx1"/>
            </a:solidFill>
            <a:round/>
            <a:headEnd/>
            <a:tailEnd/>
          </a:ln>
        </p:spPr>
        <p:txBody>
          <a:bodyPr/>
          <a:lstStyle/>
          <a:p>
            <a:endParaRPr lang="en-US"/>
          </a:p>
        </p:txBody>
      </p:sp>
      <p:sp>
        <p:nvSpPr>
          <p:cNvPr id="20" name="Line 20"/>
          <p:cNvSpPr>
            <a:spLocks noChangeShapeType="1"/>
          </p:cNvSpPr>
          <p:nvPr/>
        </p:nvSpPr>
        <p:spPr bwMode="auto">
          <a:xfrm>
            <a:off x="725718" y="3998682"/>
            <a:ext cx="152400" cy="0"/>
          </a:xfrm>
          <a:prstGeom prst="line">
            <a:avLst/>
          </a:prstGeom>
          <a:noFill/>
          <a:ln w="9525">
            <a:solidFill>
              <a:schemeClr val="tx1"/>
            </a:solidFill>
            <a:round/>
            <a:headEnd/>
            <a:tailEnd/>
          </a:ln>
        </p:spPr>
        <p:txBody>
          <a:bodyPr/>
          <a:lstStyle/>
          <a:p>
            <a:endParaRPr lang="en-US"/>
          </a:p>
        </p:txBody>
      </p:sp>
      <p:sp>
        <p:nvSpPr>
          <p:cNvPr id="21" name="Text Box 21"/>
          <p:cNvSpPr txBox="1">
            <a:spLocks noChangeArrowheads="1"/>
          </p:cNvSpPr>
          <p:nvPr/>
        </p:nvSpPr>
        <p:spPr bwMode="auto">
          <a:xfrm>
            <a:off x="1127125" y="3084513"/>
            <a:ext cx="184150" cy="366712"/>
          </a:xfrm>
          <a:prstGeom prst="rect">
            <a:avLst/>
          </a:prstGeom>
          <a:noFill/>
          <a:ln w="9525">
            <a:noFill/>
            <a:miter lim="800000"/>
            <a:headEnd/>
            <a:tailEnd/>
          </a:ln>
        </p:spPr>
        <p:txBody>
          <a:bodyPr wrap="none">
            <a:spAutoFit/>
          </a:bodyPr>
          <a:lstStyle/>
          <a:p>
            <a:endParaRPr lang="en-US"/>
          </a:p>
        </p:txBody>
      </p:sp>
      <p:sp>
        <p:nvSpPr>
          <p:cNvPr id="22" name="Text Box 22"/>
          <p:cNvSpPr txBox="1">
            <a:spLocks noChangeArrowheads="1"/>
          </p:cNvSpPr>
          <p:nvPr/>
        </p:nvSpPr>
        <p:spPr bwMode="auto">
          <a:xfrm>
            <a:off x="816443" y="3504795"/>
            <a:ext cx="1361872" cy="276999"/>
          </a:xfrm>
          <a:prstGeom prst="rect">
            <a:avLst/>
          </a:prstGeom>
          <a:noFill/>
          <a:ln w="9525">
            <a:noFill/>
            <a:miter lim="800000"/>
            <a:headEnd/>
            <a:tailEnd/>
          </a:ln>
        </p:spPr>
        <p:txBody>
          <a:bodyPr wrap="square">
            <a:spAutoFit/>
          </a:bodyPr>
          <a:lstStyle/>
          <a:p>
            <a:pPr>
              <a:spcBef>
                <a:spcPct val="50000"/>
              </a:spcBef>
            </a:pPr>
            <a:r>
              <a:rPr lang="en-US" sz="1200" dirty="0"/>
              <a:t>Instruction</a:t>
            </a:r>
          </a:p>
        </p:txBody>
      </p:sp>
      <p:sp>
        <p:nvSpPr>
          <p:cNvPr id="23" name="Text Box 23"/>
          <p:cNvSpPr txBox="1">
            <a:spLocks noChangeArrowheads="1"/>
          </p:cNvSpPr>
          <p:nvPr/>
        </p:nvSpPr>
        <p:spPr bwMode="auto">
          <a:xfrm>
            <a:off x="816445" y="3831363"/>
            <a:ext cx="1143000" cy="276999"/>
          </a:xfrm>
          <a:prstGeom prst="rect">
            <a:avLst/>
          </a:prstGeom>
          <a:noFill/>
          <a:ln w="9525">
            <a:noFill/>
            <a:miter lim="800000"/>
            <a:headEnd/>
            <a:tailEnd/>
          </a:ln>
        </p:spPr>
        <p:txBody>
          <a:bodyPr>
            <a:spAutoFit/>
          </a:bodyPr>
          <a:lstStyle/>
          <a:p>
            <a:pPr>
              <a:spcBef>
                <a:spcPct val="50000"/>
              </a:spcBef>
            </a:pPr>
            <a:r>
              <a:rPr lang="en-US" sz="1200" dirty="0"/>
              <a:t>Practice</a:t>
            </a:r>
            <a:endParaRPr lang="en-US" sz="1600" dirty="0"/>
          </a:p>
        </p:txBody>
      </p:sp>
      <p:sp>
        <p:nvSpPr>
          <p:cNvPr id="24" name="Line 24"/>
          <p:cNvSpPr>
            <a:spLocks noChangeShapeType="1"/>
          </p:cNvSpPr>
          <p:nvPr/>
        </p:nvSpPr>
        <p:spPr bwMode="auto">
          <a:xfrm>
            <a:off x="696690" y="3810000"/>
            <a:ext cx="0" cy="591466"/>
          </a:xfrm>
          <a:prstGeom prst="line">
            <a:avLst/>
          </a:prstGeom>
          <a:noFill/>
          <a:ln w="9525">
            <a:solidFill>
              <a:schemeClr val="tx1"/>
            </a:solidFill>
            <a:round/>
            <a:headEnd/>
            <a:tailEnd/>
          </a:ln>
        </p:spPr>
        <p:txBody>
          <a:bodyPr/>
          <a:lstStyle/>
          <a:p>
            <a:endParaRPr lang="en-US"/>
          </a:p>
        </p:txBody>
      </p:sp>
      <p:sp>
        <p:nvSpPr>
          <p:cNvPr id="26" name="Text Box 26"/>
          <p:cNvSpPr txBox="1">
            <a:spLocks noChangeArrowheads="1"/>
          </p:cNvSpPr>
          <p:nvPr/>
        </p:nvSpPr>
        <p:spPr bwMode="auto">
          <a:xfrm>
            <a:off x="820976" y="4215946"/>
            <a:ext cx="1143000" cy="276999"/>
          </a:xfrm>
          <a:prstGeom prst="rect">
            <a:avLst/>
          </a:prstGeom>
          <a:noFill/>
          <a:ln w="9525">
            <a:noFill/>
            <a:miter lim="800000"/>
            <a:headEnd/>
            <a:tailEnd/>
          </a:ln>
        </p:spPr>
        <p:txBody>
          <a:bodyPr>
            <a:spAutoFit/>
          </a:bodyPr>
          <a:lstStyle/>
          <a:p>
            <a:pPr>
              <a:spcBef>
                <a:spcPct val="50000"/>
              </a:spcBef>
            </a:pPr>
            <a:r>
              <a:rPr lang="en-US" sz="1200" dirty="0"/>
              <a:t>Quiz</a:t>
            </a:r>
          </a:p>
        </p:txBody>
      </p:sp>
      <p:sp>
        <p:nvSpPr>
          <p:cNvPr id="25" name="Line 25"/>
          <p:cNvSpPr>
            <a:spLocks noChangeShapeType="1"/>
          </p:cNvSpPr>
          <p:nvPr/>
        </p:nvSpPr>
        <p:spPr bwMode="auto">
          <a:xfrm>
            <a:off x="725718" y="4383306"/>
            <a:ext cx="152400" cy="0"/>
          </a:xfrm>
          <a:prstGeom prst="line">
            <a:avLst/>
          </a:prstGeom>
          <a:noFill/>
          <a:ln w="9525">
            <a:solidFill>
              <a:schemeClr val="tx1"/>
            </a:solidFill>
            <a:round/>
            <a:headEnd/>
            <a:tailEnd/>
          </a:ln>
        </p:spPr>
        <p:txBody>
          <a:bodyPr/>
          <a:lstStyle/>
          <a:p>
            <a:endParaRPr lang="en-US"/>
          </a:p>
        </p:txBody>
      </p:sp>
      <p:sp>
        <p:nvSpPr>
          <p:cNvPr id="27" name="Rectangle 27"/>
          <p:cNvSpPr>
            <a:spLocks noChangeArrowheads="1"/>
          </p:cNvSpPr>
          <p:nvPr/>
        </p:nvSpPr>
        <p:spPr bwMode="auto">
          <a:xfrm>
            <a:off x="1857828" y="2732310"/>
            <a:ext cx="228600" cy="152400"/>
          </a:xfrm>
          <a:prstGeom prst="rect">
            <a:avLst/>
          </a:prstGeom>
          <a:solidFill>
            <a:srgbClr val="008000"/>
          </a:solidFill>
          <a:ln w="9525">
            <a:solidFill>
              <a:schemeClr val="tx1"/>
            </a:solidFill>
            <a:miter lim="800000"/>
            <a:headEnd/>
            <a:tailEnd/>
          </a:ln>
        </p:spPr>
        <p:txBody>
          <a:bodyPr wrap="none" anchor="ctr"/>
          <a:lstStyle/>
          <a:p>
            <a:pPr algn="ctr"/>
            <a:r>
              <a:rPr lang="en-US" sz="800" dirty="0" smtClean="0"/>
              <a:t>?</a:t>
            </a:r>
            <a:endParaRPr lang="en-US" sz="800" dirty="0"/>
          </a:p>
        </p:txBody>
      </p:sp>
      <p:sp>
        <p:nvSpPr>
          <p:cNvPr id="28" name="Rectangle 28"/>
          <p:cNvSpPr>
            <a:spLocks noChangeArrowheads="1"/>
          </p:cNvSpPr>
          <p:nvPr/>
        </p:nvSpPr>
        <p:spPr bwMode="auto">
          <a:xfrm>
            <a:off x="1854198" y="4288269"/>
            <a:ext cx="228600" cy="152400"/>
          </a:xfrm>
          <a:prstGeom prst="rect">
            <a:avLst/>
          </a:prstGeom>
          <a:solidFill>
            <a:srgbClr val="008000"/>
          </a:solidFill>
          <a:ln w="9525">
            <a:solidFill>
              <a:schemeClr val="tx1"/>
            </a:solidFill>
            <a:miter lim="800000"/>
            <a:headEnd/>
            <a:tailEnd/>
          </a:ln>
        </p:spPr>
        <p:txBody>
          <a:bodyPr wrap="none" anchor="ctr"/>
          <a:lstStyle/>
          <a:p>
            <a:pPr algn="ctr"/>
            <a:r>
              <a:rPr lang="en-US" sz="800" dirty="0"/>
              <a:t>Go</a:t>
            </a:r>
          </a:p>
        </p:txBody>
      </p:sp>
      <p:sp>
        <p:nvSpPr>
          <p:cNvPr id="29" name="Rectangle 29"/>
          <p:cNvSpPr>
            <a:spLocks noChangeArrowheads="1"/>
          </p:cNvSpPr>
          <p:nvPr/>
        </p:nvSpPr>
        <p:spPr bwMode="auto">
          <a:xfrm>
            <a:off x="1912254" y="3551445"/>
            <a:ext cx="228600" cy="152400"/>
          </a:xfrm>
          <a:prstGeom prst="rect">
            <a:avLst/>
          </a:prstGeom>
          <a:solidFill>
            <a:srgbClr val="008000"/>
          </a:solidFill>
          <a:ln w="9525">
            <a:solidFill>
              <a:schemeClr val="tx1"/>
            </a:solidFill>
            <a:miter lim="800000"/>
            <a:headEnd/>
            <a:tailEnd/>
          </a:ln>
        </p:spPr>
        <p:txBody>
          <a:bodyPr wrap="none" anchor="ctr"/>
          <a:lstStyle/>
          <a:p>
            <a:pPr algn="ctr"/>
            <a:r>
              <a:rPr lang="en-US" sz="800" dirty="0"/>
              <a:t>Go</a:t>
            </a:r>
          </a:p>
        </p:txBody>
      </p:sp>
      <p:sp>
        <p:nvSpPr>
          <p:cNvPr id="30" name="Line 30"/>
          <p:cNvSpPr>
            <a:spLocks noChangeShapeType="1"/>
          </p:cNvSpPr>
          <p:nvPr/>
        </p:nvSpPr>
        <p:spPr bwMode="auto">
          <a:xfrm>
            <a:off x="1671075" y="4028019"/>
            <a:ext cx="457200" cy="0"/>
          </a:xfrm>
          <a:prstGeom prst="line">
            <a:avLst/>
          </a:prstGeom>
          <a:noFill/>
          <a:ln w="50800">
            <a:solidFill>
              <a:srgbClr val="008000"/>
            </a:solidFill>
            <a:round/>
            <a:headEnd/>
            <a:tailEnd type="triangle" w="med" len="med"/>
          </a:ln>
        </p:spPr>
        <p:txBody>
          <a:bodyPr/>
          <a:lstStyle/>
          <a:p>
            <a:endParaRPr lang="en-US"/>
          </a:p>
        </p:txBody>
      </p:sp>
      <p:grpSp>
        <p:nvGrpSpPr>
          <p:cNvPr id="31" name="Group 42"/>
          <p:cNvGrpSpPr/>
          <p:nvPr/>
        </p:nvGrpSpPr>
        <p:grpSpPr>
          <a:xfrm>
            <a:off x="436509" y="2833604"/>
            <a:ext cx="2133600" cy="3581400"/>
            <a:chOff x="685800" y="2598048"/>
            <a:chExt cx="2133600" cy="3581400"/>
          </a:xfrm>
        </p:grpSpPr>
        <p:sp>
          <p:nvSpPr>
            <p:cNvPr id="32" name="Rectangle 32"/>
            <p:cNvSpPr>
              <a:spLocks noChangeArrowheads="1"/>
            </p:cNvSpPr>
            <p:nvPr/>
          </p:nvSpPr>
          <p:spPr bwMode="auto">
            <a:xfrm>
              <a:off x="685800" y="2598048"/>
              <a:ext cx="2133600" cy="3581400"/>
            </a:xfrm>
            <a:prstGeom prst="rect">
              <a:avLst/>
            </a:prstGeom>
            <a:solidFill>
              <a:schemeClr val="bg1"/>
            </a:solidFill>
            <a:ln w="9525">
              <a:solidFill>
                <a:schemeClr val="tx1"/>
              </a:solidFill>
              <a:miter lim="800000"/>
              <a:headEnd/>
              <a:tailEnd/>
            </a:ln>
          </p:spPr>
          <p:txBody>
            <a:bodyPr wrap="none" anchor="ctr"/>
            <a:lstStyle/>
            <a:p>
              <a:endParaRPr lang="en-US"/>
            </a:p>
            <a:p>
              <a:endParaRPr lang="en-US"/>
            </a:p>
          </p:txBody>
        </p:sp>
        <p:sp>
          <p:nvSpPr>
            <p:cNvPr id="33" name="Text Box 34"/>
            <p:cNvSpPr txBox="1">
              <a:spLocks noChangeArrowheads="1"/>
            </p:cNvSpPr>
            <p:nvPr/>
          </p:nvSpPr>
          <p:spPr bwMode="auto">
            <a:xfrm>
              <a:off x="762000" y="2902848"/>
              <a:ext cx="1905000" cy="641350"/>
            </a:xfrm>
            <a:prstGeom prst="rect">
              <a:avLst/>
            </a:prstGeom>
            <a:noFill/>
            <a:ln w="9525">
              <a:noFill/>
              <a:miter lim="800000"/>
              <a:headEnd/>
              <a:tailEnd/>
            </a:ln>
          </p:spPr>
          <p:txBody>
            <a:bodyPr>
              <a:spAutoFit/>
            </a:bodyPr>
            <a:lstStyle/>
            <a:p>
              <a:pPr>
                <a:spcBef>
                  <a:spcPct val="50000"/>
                </a:spcBef>
              </a:pPr>
              <a:r>
                <a:rPr lang="en-US" dirty="0"/>
                <a:t>You may need to understand…</a:t>
              </a:r>
            </a:p>
          </p:txBody>
        </p:sp>
        <p:sp>
          <p:nvSpPr>
            <p:cNvPr id="34" name="Text Box 35"/>
            <p:cNvSpPr txBox="1">
              <a:spLocks noChangeArrowheads="1"/>
            </p:cNvSpPr>
            <p:nvPr/>
          </p:nvSpPr>
          <p:spPr bwMode="auto">
            <a:xfrm>
              <a:off x="762000" y="3741048"/>
              <a:ext cx="1905000" cy="244475"/>
            </a:xfrm>
            <a:prstGeom prst="rect">
              <a:avLst/>
            </a:prstGeom>
            <a:noFill/>
            <a:ln w="9525">
              <a:noFill/>
              <a:miter lim="800000"/>
              <a:headEnd/>
              <a:tailEnd/>
            </a:ln>
          </p:spPr>
          <p:txBody>
            <a:bodyPr>
              <a:spAutoFit/>
            </a:bodyPr>
            <a:lstStyle/>
            <a:p>
              <a:pPr>
                <a:spcBef>
                  <a:spcPct val="50000"/>
                </a:spcBef>
              </a:pPr>
              <a:r>
                <a:rPr lang="en-US" dirty="0"/>
                <a:t>Gravity: why things fall</a:t>
              </a:r>
            </a:p>
          </p:txBody>
        </p:sp>
        <p:sp>
          <p:nvSpPr>
            <p:cNvPr id="36" name="Rectangle 37"/>
            <p:cNvSpPr>
              <a:spLocks noChangeArrowheads="1"/>
            </p:cNvSpPr>
            <p:nvPr/>
          </p:nvSpPr>
          <p:spPr bwMode="auto">
            <a:xfrm>
              <a:off x="2522537" y="4843216"/>
              <a:ext cx="228600" cy="152400"/>
            </a:xfrm>
            <a:prstGeom prst="rect">
              <a:avLst/>
            </a:prstGeom>
            <a:solidFill>
              <a:srgbClr val="008000"/>
            </a:solidFill>
            <a:ln w="9525">
              <a:solidFill>
                <a:schemeClr val="tx1"/>
              </a:solidFill>
              <a:miter lim="800000"/>
              <a:headEnd/>
              <a:tailEnd/>
            </a:ln>
          </p:spPr>
          <p:txBody>
            <a:bodyPr wrap="none" anchor="ctr"/>
            <a:lstStyle/>
            <a:p>
              <a:pPr algn="ctr"/>
              <a:r>
                <a:rPr lang="en-US" sz="800" dirty="0"/>
                <a:t>Go</a:t>
              </a:r>
            </a:p>
          </p:txBody>
        </p:sp>
        <p:sp>
          <p:nvSpPr>
            <p:cNvPr id="38" name="Rectangle 39"/>
            <p:cNvSpPr>
              <a:spLocks noChangeArrowheads="1"/>
            </p:cNvSpPr>
            <p:nvPr/>
          </p:nvSpPr>
          <p:spPr bwMode="auto">
            <a:xfrm>
              <a:off x="2522537" y="5870086"/>
              <a:ext cx="228600" cy="152400"/>
            </a:xfrm>
            <a:prstGeom prst="rect">
              <a:avLst/>
            </a:prstGeom>
            <a:solidFill>
              <a:srgbClr val="C0C0C0"/>
            </a:solidFill>
            <a:ln w="9525">
              <a:solidFill>
                <a:schemeClr val="tx1"/>
              </a:solidFill>
              <a:miter lim="800000"/>
              <a:headEnd/>
              <a:tailEnd/>
            </a:ln>
          </p:spPr>
          <p:txBody>
            <a:bodyPr wrap="none" anchor="ctr"/>
            <a:lstStyle/>
            <a:p>
              <a:pPr algn="ctr"/>
              <a:r>
                <a:rPr lang="en-US" sz="800" dirty="0"/>
                <a:t>Go</a:t>
              </a:r>
            </a:p>
          </p:txBody>
        </p:sp>
        <p:sp>
          <p:nvSpPr>
            <p:cNvPr id="40" name="Text Box 41"/>
            <p:cNvSpPr txBox="1">
              <a:spLocks noChangeArrowheads="1"/>
            </p:cNvSpPr>
            <p:nvPr/>
          </p:nvSpPr>
          <p:spPr bwMode="auto">
            <a:xfrm>
              <a:off x="762000" y="4747523"/>
              <a:ext cx="1905000" cy="244475"/>
            </a:xfrm>
            <a:prstGeom prst="rect">
              <a:avLst/>
            </a:prstGeom>
            <a:noFill/>
            <a:ln w="9525">
              <a:noFill/>
              <a:miter lim="800000"/>
              <a:headEnd/>
              <a:tailEnd/>
            </a:ln>
          </p:spPr>
          <p:txBody>
            <a:bodyPr>
              <a:spAutoFit/>
            </a:bodyPr>
            <a:lstStyle/>
            <a:p>
              <a:pPr>
                <a:spcBef>
                  <a:spcPct val="50000"/>
                </a:spcBef>
              </a:pPr>
              <a:r>
                <a:rPr lang="en-US" dirty="0"/>
                <a:t>Min and Max</a:t>
              </a:r>
            </a:p>
          </p:txBody>
        </p:sp>
        <p:sp>
          <p:nvSpPr>
            <p:cNvPr id="42" name="Rectangle 46"/>
            <p:cNvSpPr>
              <a:spLocks noChangeArrowheads="1"/>
            </p:cNvSpPr>
            <p:nvPr/>
          </p:nvSpPr>
          <p:spPr bwMode="auto">
            <a:xfrm>
              <a:off x="2522537" y="3893448"/>
              <a:ext cx="228600" cy="152400"/>
            </a:xfrm>
            <a:prstGeom prst="rect">
              <a:avLst/>
            </a:prstGeom>
            <a:solidFill>
              <a:srgbClr val="008000"/>
            </a:solidFill>
            <a:ln w="9525">
              <a:solidFill>
                <a:schemeClr val="tx1"/>
              </a:solidFill>
              <a:miter lim="800000"/>
              <a:headEnd/>
              <a:tailEnd/>
            </a:ln>
          </p:spPr>
          <p:txBody>
            <a:bodyPr wrap="none" anchor="ctr"/>
            <a:lstStyle/>
            <a:p>
              <a:pPr algn="ctr"/>
              <a:r>
                <a:rPr lang="en-US" sz="800"/>
                <a:t>Go</a:t>
              </a:r>
            </a:p>
          </p:txBody>
        </p:sp>
      </p:grpSp>
      <p:sp>
        <p:nvSpPr>
          <p:cNvPr id="41" name="AutoShape 42"/>
          <p:cNvSpPr>
            <a:spLocks noChangeArrowheads="1"/>
          </p:cNvSpPr>
          <p:nvPr/>
        </p:nvSpPr>
        <p:spPr bwMode="auto">
          <a:xfrm>
            <a:off x="2667000" y="2133600"/>
            <a:ext cx="1828800" cy="1143000"/>
          </a:xfrm>
          <a:prstGeom prst="wedgeRoundRectCallout">
            <a:avLst>
              <a:gd name="adj1" fmla="val -78066"/>
              <a:gd name="adj2" fmla="val -153"/>
              <a:gd name="adj3" fmla="val 16667"/>
            </a:avLst>
          </a:prstGeom>
          <a:solidFill>
            <a:srgbClr val="FFCC99"/>
          </a:solidFill>
          <a:ln w="9525">
            <a:solidFill>
              <a:schemeClr val="tx1"/>
            </a:solidFill>
            <a:miter lim="800000"/>
            <a:headEnd/>
            <a:tailEnd/>
          </a:ln>
        </p:spPr>
        <p:txBody>
          <a:bodyPr/>
          <a:lstStyle/>
          <a:p>
            <a:r>
              <a:rPr lang="en-US" sz="1200" dirty="0">
                <a:solidFill>
                  <a:schemeClr val="bg1"/>
                </a:solidFill>
              </a:rPr>
              <a:t>When you click on </a:t>
            </a:r>
            <a:r>
              <a:rPr lang="en-US" sz="1200" b="1" dirty="0">
                <a:solidFill>
                  <a:schemeClr val="bg1"/>
                </a:solidFill>
              </a:rPr>
              <a:t>?</a:t>
            </a:r>
            <a:r>
              <a:rPr lang="en-US" sz="1200" dirty="0">
                <a:solidFill>
                  <a:schemeClr val="bg1"/>
                </a:solidFill>
              </a:rPr>
              <a:t>, you see other possible prerequisite benchmarks. </a:t>
            </a:r>
          </a:p>
        </p:txBody>
      </p:sp>
      <p:sp>
        <p:nvSpPr>
          <p:cNvPr id="43" name="Text Box 38"/>
          <p:cNvSpPr txBox="1">
            <a:spLocks noChangeArrowheads="1"/>
          </p:cNvSpPr>
          <p:nvPr/>
        </p:nvSpPr>
        <p:spPr bwMode="auto">
          <a:xfrm>
            <a:off x="525463" y="4640952"/>
            <a:ext cx="1905000" cy="369332"/>
          </a:xfrm>
          <a:prstGeom prst="rect">
            <a:avLst/>
          </a:prstGeom>
          <a:noFill/>
          <a:ln w="9525">
            <a:noFill/>
            <a:miter lim="800000"/>
            <a:headEnd/>
            <a:tailEnd/>
          </a:ln>
        </p:spPr>
        <p:txBody>
          <a:bodyPr>
            <a:spAutoFit/>
          </a:bodyPr>
          <a:lstStyle/>
          <a:p>
            <a:pPr>
              <a:spcBef>
                <a:spcPct val="50000"/>
              </a:spcBef>
            </a:pPr>
            <a:r>
              <a:rPr lang="en-US" dirty="0">
                <a:solidFill>
                  <a:schemeClr val="tx1">
                    <a:lumMod val="75000"/>
                  </a:schemeClr>
                </a:solidFill>
              </a:rPr>
              <a:t>Kinds of energy</a:t>
            </a:r>
          </a:p>
        </p:txBody>
      </p:sp>
      <p:sp>
        <p:nvSpPr>
          <p:cNvPr id="44" name="Rectangle 39"/>
          <p:cNvSpPr>
            <a:spLocks noChangeArrowheads="1"/>
          </p:cNvSpPr>
          <p:nvPr/>
        </p:nvSpPr>
        <p:spPr bwMode="auto">
          <a:xfrm>
            <a:off x="2286000" y="4715564"/>
            <a:ext cx="228600" cy="152400"/>
          </a:xfrm>
          <a:prstGeom prst="rect">
            <a:avLst/>
          </a:prstGeom>
          <a:solidFill>
            <a:srgbClr val="C0C0C0"/>
          </a:solidFill>
          <a:ln w="9525">
            <a:solidFill>
              <a:schemeClr val="tx1"/>
            </a:solidFill>
            <a:miter lim="800000"/>
            <a:headEnd/>
            <a:tailEnd/>
          </a:ln>
        </p:spPr>
        <p:txBody>
          <a:bodyPr wrap="none" anchor="ctr"/>
          <a:lstStyle/>
          <a:p>
            <a:pPr algn="ctr"/>
            <a:r>
              <a:rPr lang="en-US" sz="800"/>
              <a:t>Go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2133600"/>
            <a:ext cx="4040188" cy="457201"/>
          </a:xfrm>
          <a:solidFill>
            <a:schemeClr val="accent3">
              <a:lumMod val="40000"/>
              <a:lumOff val="60000"/>
            </a:schemeClr>
          </a:solidFill>
        </p:spPr>
        <p:txBody>
          <a:bodyPr/>
          <a:lstStyle/>
          <a:p>
            <a:pPr algn="ctr"/>
            <a:r>
              <a:rPr lang="en-US" dirty="0" smtClean="0">
                <a:solidFill>
                  <a:srgbClr val="FF0000"/>
                </a:solidFill>
                <a:effectLst>
                  <a:outerShdw blurRad="50800" dist="50800" dir="2700000" algn="tl" rotWithShape="0">
                    <a:srgbClr val="000000">
                      <a:alpha val="43137"/>
                    </a:srgbClr>
                  </a:outerShdw>
                </a:effectLst>
              </a:rPr>
              <a:t>Developed:</a:t>
            </a:r>
          </a:p>
        </p:txBody>
      </p:sp>
      <p:sp>
        <p:nvSpPr>
          <p:cNvPr id="7" name="Content Placeholder 6"/>
          <p:cNvSpPr>
            <a:spLocks noGrp="1"/>
          </p:cNvSpPr>
          <p:nvPr>
            <p:ph sz="half" idx="2"/>
          </p:nvPr>
        </p:nvSpPr>
        <p:spPr>
          <a:xfrm>
            <a:off x="304800" y="2941636"/>
            <a:ext cx="4040188" cy="3611564"/>
          </a:xfrm>
        </p:spPr>
        <p:txBody>
          <a:bodyPr/>
          <a:lstStyle/>
          <a:p>
            <a:pPr marL="712788" lvl="2" indent="-342900">
              <a:lnSpc>
                <a:spcPct val="80000"/>
              </a:lnSpc>
              <a:spcAft>
                <a:spcPts val="1200"/>
              </a:spcAft>
              <a:buClr>
                <a:schemeClr val="tx1"/>
              </a:buClr>
              <a:buFont typeface="Arial"/>
              <a:buChar char="•"/>
            </a:pPr>
            <a:r>
              <a:rPr lang="en-US" sz="3200" dirty="0" smtClean="0">
                <a:effectLst>
                  <a:outerShdw blurRad="50800" dist="50800" dir="2700000" algn="tl" rotWithShape="0">
                    <a:srgbClr val="000000">
                      <a:alpha val="43137"/>
                    </a:srgbClr>
                  </a:outerShdw>
                </a:effectLst>
              </a:rPr>
              <a:t>Performance outcomes</a:t>
            </a:r>
          </a:p>
          <a:p>
            <a:pPr marL="712788" lvl="2" indent="-342900">
              <a:lnSpc>
                <a:spcPct val="80000"/>
              </a:lnSpc>
              <a:spcAft>
                <a:spcPts val="1200"/>
              </a:spcAft>
              <a:buClr>
                <a:schemeClr val="tx1"/>
              </a:buClr>
              <a:buFont typeface="Arial"/>
              <a:buChar char="•"/>
            </a:pPr>
            <a:r>
              <a:rPr lang="en-US" sz="3200" dirty="0" smtClean="0">
                <a:effectLst>
                  <a:outerShdw blurRad="50800" dist="50800" dir="2700000" algn="tl" rotWithShape="0">
                    <a:srgbClr val="000000">
                      <a:alpha val="43137"/>
                    </a:srgbClr>
                  </a:outerShdw>
                </a:effectLst>
              </a:rPr>
              <a:t>Rubrics</a:t>
            </a:r>
          </a:p>
          <a:p>
            <a:pPr marL="712788" lvl="2" indent="-342900">
              <a:lnSpc>
                <a:spcPct val="80000"/>
              </a:lnSpc>
              <a:spcAft>
                <a:spcPts val="1200"/>
              </a:spcAft>
              <a:buClr>
                <a:schemeClr val="tx1"/>
              </a:buClr>
              <a:buFont typeface="Arial"/>
              <a:buChar char="•"/>
            </a:pPr>
            <a:r>
              <a:rPr lang="en-US" sz="3200" dirty="0" smtClean="0">
                <a:effectLst>
                  <a:outerShdw blurRad="50800" dist="50800" dir="2700000" algn="tl" rotWithShape="0">
                    <a:srgbClr val="000000">
                      <a:alpha val="43137"/>
                    </a:srgbClr>
                  </a:outerShdw>
                </a:effectLst>
              </a:rPr>
              <a:t>Performance tasks</a:t>
            </a:r>
          </a:p>
          <a:p>
            <a:endParaRPr lang="en-US" dirty="0"/>
          </a:p>
        </p:txBody>
      </p:sp>
      <p:sp>
        <p:nvSpPr>
          <p:cNvPr id="8" name="Content Placeholder 7"/>
          <p:cNvSpPr>
            <a:spLocks noGrp="1"/>
          </p:cNvSpPr>
          <p:nvPr>
            <p:ph sz="quarter" idx="4"/>
          </p:nvPr>
        </p:nvSpPr>
        <p:spPr>
          <a:xfrm>
            <a:off x="4719639" y="2941636"/>
            <a:ext cx="4041775" cy="3611564"/>
          </a:xfrm>
        </p:spPr>
        <p:txBody>
          <a:bodyPr/>
          <a:lstStyle/>
          <a:p>
            <a:pPr marL="712788" lvl="2" indent="-342900">
              <a:lnSpc>
                <a:spcPct val="80000"/>
              </a:lnSpc>
              <a:spcAft>
                <a:spcPts val="1200"/>
              </a:spcAft>
              <a:buClr>
                <a:schemeClr val="tx1"/>
              </a:buClr>
            </a:pPr>
            <a:r>
              <a:rPr lang="en-US" sz="3200" dirty="0" smtClean="0"/>
              <a:t>English language arts: </a:t>
            </a:r>
            <a:r>
              <a:rPr lang="en-US" sz="3200" dirty="0" smtClean="0">
                <a:solidFill>
                  <a:srgbClr val="FFFF00"/>
                </a:solidFill>
              </a:rPr>
              <a:t>4</a:t>
            </a:r>
            <a:r>
              <a:rPr lang="en-US" sz="3200" dirty="0" smtClean="0"/>
              <a:t> </a:t>
            </a:r>
          </a:p>
          <a:p>
            <a:pPr marL="712788" lvl="2" indent="-342900">
              <a:lnSpc>
                <a:spcPct val="80000"/>
              </a:lnSpc>
              <a:spcAft>
                <a:spcPts val="1200"/>
              </a:spcAft>
              <a:buClr>
                <a:schemeClr val="tx1"/>
              </a:buClr>
            </a:pPr>
            <a:r>
              <a:rPr lang="en-US" sz="3200" dirty="0" smtClean="0"/>
              <a:t>Science</a:t>
            </a:r>
            <a:r>
              <a:rPr lang="en-US" sz="3200" dirty="0" smtClean="0">
                <a:solidFill>
                  <a:srgbClr val="FFFF00"/>
                </a:solidFill>
              </a:rPr>
              <a:t>: 8</a:t>
            </a:r>
          </a:p>
          <a:p>
            <a:pPr marL="712788" lvl="2" indent="-342900">
              <a:lnSpc>
                <a:spcPct val="80000"/>
              </a:lnSpc>
              <a:spcAft>
                <a:spcPts val="1200"/>
              </a:spcAft>
              <a:buClr>
                <a:schemeClr val="tx1"/>
              </a:buClr>
            </a:pPr>
            <a:r>
              <a:rPr lang="en-US" sz="3200" dirty="0" smtClean="0"/>
              <a:t>Mathematics: </a:t>
            </a:r>
            <a:r>
              <a:rPr lang="en-US" sz="3200" dirty="0" smtClean="0">
                <a:solidFill>
                  <a:srgbClr val="FFFF00"/>
                </a:solidFill>
              </a:rPr>
              <a:t>7</a:t>
            </a:r>
          </a:p>
          <a:p>
            <a:endParaRPr lang="en-US" dirty="0"/>
          </a:p>
        </p:txBody>
      </p:sp>
      <p:sp>
        <p:nvSpPr>
          <p:cNvPr id="9" name="Text Placeholder 8"/>
          <p:cNvSpPr>
            <a:spLocks noGrp="1"/>
          </p:cNvSpPr>
          <p:nvPr>
            <p:ph type="body" idx="12"/>
          </p:nvPr>
        </p:nvSpPr>
        <p:spPr>
          <a:xfrm>
            <a:off x="4875212" y="2133601"/>
            <a:ext cx="4040188" cy="457202"/>
          </a:xfrm>
          <a:solidFill>
            <a:schemeClr val="accent3">
              <a:lumMod val="40000"/>
              <a:lumOff val="60000"/>
            </a:schemeClr>
          </a:solidFill>
        </p:spPr>
        <p:txBody>
          <a:bodyPr/>
          <a:lstStyle/>
          <a:p>
            <a:pPr algn="ctr"/>
            <a:r>
              <a:rPr lang="en-US" dirty="0" smtClean="0">
                <a:solidFill>
                  <a:srgbClr val="FF0000"/>
                </a:solidFill>
                <a:effectLst>
                  <a:outerShdw blurRad="50800" dist="50800" dir="2700000" algn="tl" rotWithShape="0">
                    <a:srgbClr val="000000">
                      <a:alpha val="43137"/>
                    </a:srgbClr>
                  </a:outerShdw>
                </a:effectLst>
              </a:rPr>
              <a:t>Performance Tasks:</a:t>
            </a:r>
          </a:p>
        </p:txBody>
      </p:sp>
      <p:sp>
        <p:nvSpPr>
          <p:cNvPr id="10" name="Slide Number Placeholder 9"/>
          <p:cNvSpPr>
            <a:spLocks noGrp="1"/>
          </p:cNvSpPr>
          <p:nvPr>
            <p:ph type="sldNum" sz="quarter" idx="14"/>
          </p:nvPr>
        </p:nvSpPr>
        <p:spPr/>
        <p:txBody>
          <a:bodyPr/>
          <a:lstStyle/>
          <a:p>
            <a:fld id="{0E44BD36-84F5-4BCF-970B-2F7575076E44}" type="slidenum">
              <a:rPr lang="en-US" smtClean="0"/>
              <a:pPr/>
              <a:t>55</a:t>
            </a:fld>
            <a:endParaRPr lang="en-US"/>
          </a:p>
        </p:txBody>
      </p:sp>
      <p:sp>
        <p:nvSpPr>
          <p:cNvPr id="13" name="Title 1"/>
          <p:cNvSpPr>
            <a:spLocks noGrp="1"/>
          </p:cNvSpPr>
          <p:nvPr>
            <p:ph type="title"/>
          </p:nvPr>
        </p:nvSpPr>
        <p:spPr>
          <a:xfrm>
            <a:off x="0" y="152401"/>
            <a:ext cx="9144000" cy="762000"/>
          </a:xfrm>
        </p:spPr>
        <p:txBody>
          <a:bodyPr>
            <a:normAutofit/>
          </a:bodyPr>
          <a:lstStyle/>
          <a:p>
            <a:r>
              <a:rPr lang="en-US" dirty="0" smtClean="0">
                <a:solidFill>
                  <a:schemeClr val="tx1"/>
                </a:solidFill>
              </a:rPr>
              <a:t>Four Types of Assessment Items</a:t>
            </a:r>
            <a:endParaRPr lang="en-US" dirty="0">
              <a:solidFill>
                <a:schemeClr val="tx1"/>
              </a:solidFill>
            </a:endParaRPr>
          </a:p>
        </p:txBody>
      </p:sp>
      <p:sp>
        <p:nvSpPr>
          <p:cNvPr id="14" name="Text Placeholder 2"/>
          <p:cNvSpPr>
            <a:spLocks noGrp="1"/>
          </p:cNvSpPr>
          <p:nvPr>
            <p:ph type="body" sz="quarter" idx="13"/>
          </p:nvPr>
        </p:nvSpPr>
        <p:spPr>
          <a:xfrm>
            <a:off x="0" y="838200"/>
            <a:ext cx="9165600" cy="685800"/>
          </a:xfrm>
        </p:spPr>
        <p:txBody>
          <a:bodyPr/>
          <a:lstStyle/>
          <a:p>
            <a:pPr algn="ctr"/>
            <a:r>
              <a:rPr lang="en-US" b="1" dirty="0" smtClean="0">
                <a:solidFill>
                  <a:srgbClr val="FFFF00"/>
                </a:solidFill>
              </a:rPr>
              <a:t>Performance Tasks</a:t>
            </a:r>
            <a:endParaRPr lang="en-US" b="1"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dirty="0" smtClean="0"/>
              <a:t>Performance-Based Assessments</a:t>
            </a:r>
            <a:endParaRPr lang="en-US" dirty="0"/>
          </a:p>
        </p:txBody>
      </p:sp>
      <p:sp>
        <p:nvSpPr>
          <p:cNvPr id="26627" name="Rectangle 3"/>
          <p:cNvSpPr>
            <a:spLocks noGrp="1" noChangeArrowheads="1"/>
          </p:cNvSpPr>
          <p:nvPr>
            <p:ph idx="1"/>
          </p:nvPr>
        </p:nvSpPr>
        <p:spPr>
          <a:xfrm>
            <a:off x="381000" y="2133600"/>
            <a:ext cx="8229600" cy="4525963"/>
          </a:xfrm>
        </p:spPr>
        <p:txBody>
          <a:bodyPr>
            <a:normAutofit/>
          </a:bodyPr>
          <a:lstStyle/>
          <a:p>
            <a:r>
              <a:rPr lang="en-US" sz="3200" b="0" dirty="0"/>
              <a:t>Portfolios</a:t>
            </a:r>
          </a:p>
          <a:p>
            <a:r>
              <a:rPr lang="en-US" sz="3200" b="0" dirty="0"/>
              <a:t>Written compositions</a:t>
            </a:r>
          </a:p>
          <a:p>
            <a:r>
              <a:rPr lang="en-US" sz="3200" b="0" dirty="0"/>
              <a:t>Open-ended problems</a:t>
            </a:r>
          </a:p>
          <a:p>
            <a:r>
              <a:rPr lang="en-US" sz="3200" b="0" dirty="0"/>
              <a:t>Works of art</a:t>
            </a:r>
          </a:p>
          <a:p>
            <a:r>
              <a:rPr lang="en-US" sz="3200" b="0" dirty="0"/>
              <a:t>Apprenticeships</a:t>
            </a:r>
          </a:p>
          <a:p>
            <a:r>
              <a:rPr lang="en-US" sz="3200" b="0" dirty="0"/>
              <a:t>Internships</a:t>
            </a:r>
          </a:p>
        </p:txBody>
      </p:sp>
      <p:sp>
        <p:nvSpPr>
          <p:cNvPr id="26628" name="Rectangle 4"/>
          <p:cNvSpPr>
            <a:spLocks noGrp="1" noChangeArrowheads="1"/>
          </p:cNvSpPr>
          <p:nvPr>
            <p:ph sz="quarter" idx="4294967295"/>
          </p:nvPr>
        </p:nvSpPr>
        <p:spPr>
          <a:xfrm>
            <a:off x="5130800" y="2027238"/>
            <a:ext cx="4013200" cy="4525962"/>
          </a:xfrm>
        </p:spPr>
        <p:txBody>
          <a:bodyPr>
            <a:normAutofit/>
          </a:bodyPr>
          <a:lstStyle/>
          <a:p>
            <a:r>
              <a:rPr lang="en-US" sz="3200" b="0" dirty="0"/>
              <a:t>Musical performances</a:t>
            </a:r>
          </a:p>
          <a:p>
            <a:r>
              <a:rPr lang="en-US" sz="3200" b="0" dirty="0"/>
              <a:t>Speeches</a:t>
            </a:r>
          </a:p>
          <a:p>
            <a:r>
              <a:rPr lang="en-US" sz="3200" b="0" dirty="0"/>
              <a:t>Analysis and interpretation of reading </a:t>
            </a:r>
          </a:p>
          <a:p>
            <a:r>
              <a:rPr lang="en-US" sz="3200" b="0" dirty="0"/>
              <a:t>Research projects</a:t>
            </a:r>
          </a:p>
        </p:txBody>
      </p:sp>
      <p:sp>
        <p:nvSpPr>
          <p:cNvPr id="6" name="TextBox 5"/>
          <p:cNvSpPr txBox="1"/>
          <p:nvPr/>
        </p:nvSpPr>
        <p:spPr>
          <a:xfrm>
            <a:off x="0" y="1515608"/>
            <a:ext cx="9143999" cy="523220"/>
          </a:xfrm>
          <a:prstGeom prst="rect">
            <a:avLst/>
          </a:prstGeom>
          <a:noFill/>
        </p:spPr>
        <p:txBody>
          <a:bodyPr wrap="square" rtlCol="0">
            <a:spAutoFit/>
          </a:bodyPr>
          <a:lstStyle/>
          <a:p>
            <a:pPr algn="ctr"/>
            <a:r>
              <a:rPr lang="en-US" sz="2800" b="1" dirty="0" smtClean="0">
                <a:solidFill>
                  <a:schemeClr val="accent1">
                    <a:lumMod val="60000"/>
                    <a:lumOff val="40000"/>
                  </a:schemeClr>
                </a:solidFill>
              </a:rPr>
              <a:t>Task Examples</a:t>
            </a:r>
            <a:endParaRPr lang="en-US" sz="2800" b="1" dirty="0">
              <a:solidFill>
                <a:schemeClr val="accent1">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1"/>
            <a:r>
              <a:rPr lang="en-US" sz="4400" dirty="0" smtClean="0"/>
              <a:t>Field testing: </a:t>
            </a:r>
          </a:p>
          <a:p>
            <a:pPr lvl="2">
              <a:buNone/>
            </a:pPr>
            <a:r>
              <a:rPr lang="en-US" sz="4000" dirty="0" smtClean="0">
                <a:solidFill>
                  <a:srgbClr val="FFC000"/>
                </a:solidFill>
              </a:rPr>
              <a:t>2012-2013</a:t>
            </a:r>
          </a:p>
          <a:p>
            <a:pPr lvl="1"/>
            <a:r>
              <a:rPr lang="en-US" sz="4400" dirty="0" smtClean="0"/>
              <a:t>Standard setting:</a:t>
            </a:r>
          </a:p>
          <a:p>
            <a:pPr lvl="2">
              <a:buNone/>
            </a:pPr>
            <a:r>
              <a:rPr lang="en-US" sz="4000" dirty="0" smtClean="0">
                <a:solidFill>
                  <a:srgbClr val="FFC000"/>
                </a:solidFill>
              </a:rPr>
              <a:t>2013-2014</a:t>
            </a:r>
            <a:endParaRPr lang="en-US" sz="4400" dirty="0" smtClean="0"/>
          </a:p>
          <a:p>
            <a:pPr lvl="1"/>
            <a:r>
              <a:rPr lang="en-US" sz="4400" dirty="0" smtClean="0"/>
              <a:t>New tests implemented:</a:t>
            </a:r>
          </a:p>
          <a:p>
            <a:pPr lvl="2">
              <a:buNone/>
            </a:pPr>
            <a:r>
              <a:rPr lang="en-US" sz="4000" dirty="0" smtClean="0">
                <a:solidFill>
                  <a:srgbClr val="FFC000"/>
                </a:solidFill>
              </a:rPr>
              <a:t>2014-2015</a:t>
            </a:r>
          </a:p>
        </p:txBody>
      </p:sp>
      <p:sp>
        <p:nvSpPr>
          <p:cNvPr id="2" name="Title 1"/>
          <p:cNvSpPr>
            <a:spLocks noGrp="1"/>
          </p:cNvSpPr>
          <p:nvPr>
            <p:ph type="title"/>
          </p:nvPr>
        </p:nvSpPr>
        <p:spPr/>
        <p:txBody>
          <a:bodyPr/>
          <a:lstStyle/>
          <a:p>
            <a:pPr>
              <a:buNone/>
            </a:pPr>
            <a:r>
              <a:rPr lang="en-US" dirty="0" smtClean="0">
                <a:solidFill>
                  <a:schemeClr val="tx1"/>
                </a:solidFill>
              </a:rPr>
              <a:t>Assessments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57</a:t>
            </a:fld>
            <a:endParaRPr lang="en-US"/>
          </a:p>
        </p:txBody>
      </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eaLnBrk="1" fontAlgn="auto" hangingPunct="1">
              <a:spcAft>
                <a:spcPts val="0"/>
              </a:spcAft>
              <a:defRPr/>
            </a:pPr>
            <a:r>
              <a:rPr lang="en-US" dirty="0" smtClean="0">
                <a:solidFill>
                  <a:schemeClr val="tx1"/>
                </a:solidFill>
              </a:rPr>
              <a:t>Implementation Timeline</a:t>
            </a:r>
            <a:endParaRPr lang="en-US" dirty="0">
              <a:solidFill>
                <a:schemeClr val="tx1"/>
              </a:solidFill>
            </a:endParaRPr>
          </a:p>
        </p:txBody>
      </p:sp>
      <p:sp>
        <p:nvSpPr>
          <p:cNvPr id="19" name="Slide Number Placeholder 18"/>
          <p:cNvSpPr>
            <a:spLocks noGrp="1"/>
          </p:cNvSpPr>
          <p:nvPr>
            <p:ph type="sldNum" sz="quarter" idx="12"/>
          </p:nvPr>
        </p:nvSpPr>
        <p:spPr/>
        <p:txBody>
          <a:bodyPr/>
          <a:lstStyle/>
          <a:p>
            <a:pPr>
              <a:defRPr/>
            </a:pPr>
            <a:fld id="{CBA74CC7-4313-4702-A56E-4AB550658D02}" type="slidenum">
              <a:rPr lang="en-US" smtClean="0"/>
              <a:pPr>
                <a:defRPr/>
              </a:pPr>
              <a:t>58</a:t>
            </a:fld>
            <a:endParaRPr lang="en-US"/>
          </a:p>
        </p:txBody>
      </p:sp>
      <p:sp>
        <p:nvSpPr>
          <p:cNvPr id="28" name="Line 4"/>
          <p:cNvSpPr>
            <a:spLocks noChangeShapeType="1"/>
          </p:cNvSpPr>
          <p:nvPr/>
        </p:nvSpPr>
        <p:spPr bwMode="auto">
          <a:xfrm>
            <a:off x="314325" y="5743575"/>
            <a:ext cx="8677275" cy="0"/>
          </a:xfrm>
          <a:prstGeom prst="line">
            <a:avLst/>
          </a:prstGeom>
          <a:ln cmpd="sng">
            <a:solidFill>
              <a:schemeClr val="accent2"/>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dirty="0">
              <a:solidFill>
                <a:srgbClr val="FFFFFF"/>
              </a:solidFill>
            </a:endParaRPr>
          </a:p>
        </p:txBody>
      </p:sp>
      <p:sp>
        <p:nvSpPr>
          <p:cNvPr id="29" name="Text Box 5"/>
          <p:cNvSpPr txBox="1">
            <a:spLocks noChangeArrowheads="1"/>
          </p:cNvSpPr>
          <p:nvPr/>
        </p:nvSpPr>
        <p:spPr bwMode="auto">
          <a:xfrm>
            <a:off x="647700" y="5867400"/>
            <a:ext cx="914400" cy="523220"/>
          </a:xfrm>
          <a:prstGeom prst="rect">
            <a:avLst/>
          </a:prstGeom>
          <a:no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rPr>
              <a:t>2010</a:t>
            </a:r>
          </a:p>
        </p:txBody>
      </p:sp>
      <p:sp>
        <p:nvSpPr>
          <p:cNvPr id="30" name="Text Box 6"/>
          <p:cNvSpPr txBox="1">
            <a:spLocks noChangeArrowheads="1"/>
          </p:cNvSpPr>
          <p:nvPr/>
        </p:nvSpPr>
        <p:spPr bwMode="auto">
          <a:xfrm>
            <a:off x="2419041" y="5867400"/>
            <a:ext cx="1009959" cy="523220"/>
          </a:xfrm>
          <a:prstGeom prst="rect">
            <a:avLst/>
          </a:prstGeom>
          <a:noFill/>
          <a:ln w="12700" cap="sq">
            <a:noFill/>
            <a:miter lim="800000"/>
            <a:headEnd type="none" w="sm" len="sm"/>
            <a:tailEnd type="none" w="sm" len="sm"/>
          </a:ln>
          <a:effectLst/>
        </p:spPr>
        <p:txBody>
          <a:bodyPr wrap="square">
            <a:spAutoFit/>
          </a:bodyPr>
          <a:lstStyle/>
          <a:p>
            <a:pP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rPr>
              <a:t>2011</a:t>
            </a:r>
          </a:p>
        </p:txBody>
      </p:sp>
      <p:sp>
        <p:nvSpPr>
          <p:cNvPr id="31" name="Text Box 8"/>
          <p:cNvSpPr txBox="1">
            <a:spLocks noChangeArrowheads="1"/>
          </p:cNvSpPr>
          <p:nvPr/>
        </p:nvSpPr>
        <p:spPr bwMode="auto">
          <a:xfrm>
            <a:off x="7733065" y="5867400"/>
            <a:ext cx="1029935" cy="523220"/>
          </a:xfrm>
          <a:prstGeom prst="rect">
            <a:avLst/>
          </a:prstGeom>
          <a:noFill/>
          <a:ln w="12700" cap="sq">
            <a:noFill/>
            <a:miter lim="800000"/>
            <a:headEnd type="none" w="sm" len="sm"/>
            <a:tailEnd type="none" w="sm" len="sm"/>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rPr>
              <a:t>2014</a:t>
            </a:r>
          </a:p>
        </p:txBody>
      </p:sp>
      <p:sp>
        <p:nvSpPr>
          <p:cNvPr id="34" name="Line 32"/>
          <p:cNvSpPr>
            <a:spLocks noChangeShapeType="1"/>
          </p:cNvSpPr>
          <p:nvPr/>
        </p:nvSpPr>
        <p:spPr bwMode="auto">
          <a:xfrm>
            <a:off x="1612900" y="3289300"/>
            <a:ext cx="254000" cy="2425700"/>
          </a:xfrm>
          <a:prstGeom prst="line">
            <a:avLst/>
          </a:prstGeom>
          <a:ln w="25400" cmpd="sng">
            <a:solidFill>
              <a:schemeClr val="accent2"/>
            </a:solidFill>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n-US" dirty="0">
              <a:solidFill>
                <a:srgbClr val="FFFFFF"/>
              </a:solidFill>
            </a:endParaRPr>
          </a:p>
        </p:txBody>
      </p:sp>
      <p:sp>
        <p:nvSpPr>
          <p:cNvPr id="35" name="Line 37"/>
          <p:cNvSpPr>
            <a:spLocks noChangeShapeType="1"/>
          </p:cNvSpPr>
          <p:nvPr/>
        </p:nvSpPr>
        <p:spPr bwMode="auto">
          <a:xfrm flipH="1" flipV="1">
            <a:off x="8115300" y="4876800"/>
            <a:ext cx="381000" cy="838200"/>
          </a:xfrm>
          <a:prstGeom prst="line">
            <a:avLst/>
          </a:prstGeom>
          <a:ln w="25400" cmpd="sng">
            <a:solidFill>
              <a:schemeClr val="accent2"/>
            </a:solidFill>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n-US" dirty="0">
              <a:solidFill>
                <a:srgbClr val="FFFFFF"/>
              </a:solidFill>
            </a:endParaRPr>
          </a:p>
        </p:txBody>
      </p:sp>
      <p:sp>
        <p:nvSpPr>
          <p:cNvPr id="41" name="Rectangle 47"/>
          <p:cNvSpPr>
            <a:spLocks noChangeArrowheads="1"/>
          </p:cNvSpPr>
          <p:nvPr/>
        </p:nvSpPr>
        <p:spPr bwMode="auto">
          <a:xfrm>
            <a:off x="1803400" y="3462516"/>
            <a:ext cx="2895600" cy="1200329"/>
          </a:xfrm>
          <a:prstGeom prst="rect">
            <a:avLst/>
          </a:prstGeom>
          <a:noFill/>
          <a:ln w="12700" cap="sq">
            <a:noFill/>
            <a:miter lim="800000"/>
            <a:headEnd type="none" w="sm" len="sm"/>
            <a:tailEnd type="none" w="sm" len="sm"/>
          </a:ln>
          <a:effectLst/>
        </p:spPr>
        <p:txBody>
          <a:bodyPr>
            <a:spAutoFit/>
          </a:bodyPr>
          <a:lstStyle/>
          <a:p>
            <a:pPr algn="ctr" fontAlgn="auto">
              <a:spcBef>
                <a:spcPts val="0"/>
              </a:spcBef>
              <a:spcAft>
                <a:spcPts val="0"/>
              </a:spcAft>
              <a:defRPr/>
            </a:pPr>
            <a:r>
              <a:rPr lang="en-US" sz="2400" b="1" dirty="0">
                <a:solidFill>
                  <a:schemeClr val="accent1">
                    <a:lumMod val="60000"/>
                    <a:lumOff val="40000"/>
                  </a:schemeClr>
                </a:solidFill>
                <a:latin typeface="Calibri"/>
              </a:rPr>
              <a:t>State Board Adopts Model Curriculum</a:t>
            </a:r>
          </a:p>
          <a:p>
            <a:pPr algn="ctr" fontAlgn="b">
              <a:spcBef>
                <a:spcPts val="0"/>
              </a:spcBef>
              <a:spcAft>
                <a:spcPts val="0"/>
              </a:spcAft>
              <a:buClr>
                <a:srgbClr val="FFFFFF"/>
              </a:buClr>
              <a:buSzPct val="70000"/>
              <a:defRPr/>
            </a:pPr>
            <a:r>
              <a:rPr lang="en-US" sz="2400" b="1" i="1" dirty="0">
                <a:ln w="11430" cmpd="sng">
                  <a:noFill/>
                  <a:prstDash val="solid"/>
                  <a:miter lim="800000"/>
                </a:ln>
                <a:solidFill>
                  <a:schemeClr val="accent1">
                    <a:lumMod val="60000"/>
                    <a:lumOff val="40000"/>
                  </a:schemeClr>
                </a:solidFill>
                <a:latin typeface="Calibri"/>
              </a:rPr>
              <a:t>March, 2011</a:t>
            </a:r>
          </a:p>
        </p:txBody>
      </p:sp>
      <p:sp>
        <p:nvSpPr>
          <p:cNvPr id="22" name="Rectangle 24"/>
          <p:cNvSpPr>
            <a:spLocks noChangeArrowheads="1"/>
          </p:cNvSpPr>
          <p:nvPr/>
        </p:nvSpPr>
        <p:spPr bwMode="auto">
          <a:xfrm>
            <a:off x="342900" y="2133600"/>
            <a:ext cx="2921000" cy="1200329"/>
          </a:xfrm>
          <a:prstGeom prst="rect">
            <a:avLst/>
          </a:prstGeom>
          <a:noFill/>
          <a:ln w="12700" cap="sq">
            <a:noFill/>
            <a:miter lim="800000"/>
            <a:headEnd type="none" w="sm" len="sm"/>
            <a:tailEnd type="none" w="sm" len="sm"/>
          </a:ln>
          <a:effectLst/>
        </p:spPr>
        <p:txBody>
          <a:bodyPr>
            <a:spAutoFit/>
          </a:bodyPr>
          <a:lstStyle/>
          <a:p>
            <a:pPr algn="ctr" fontAlgn="auto">
              <a:buClr>
                <a:srgbClr val="FFFFFF"/>
              </a:buClr>
              <a:buSzPct val="70000"/>
              <a:defRPr/>
            </a:pPr>
            <a:r>
              <a:rPr lang="en-US" sz="2400" b="1" dirty="0">
                <a:solidFill>
                  <a:schemeClr val="accent1">
                    <a:lumMod val="60000"/>
                    <a:lumOff val="40000"/>
                  </a:schemeClr>
                </a:solidFill>
                <a:latin typeface="Calibri"/>
              </a:rPr>
              <a:t>State Board Adopts Standards</a:t>
            </a:r>
          </a:p>
          <a:p>
            <a:pPr algn="ctr" fontAlgn="auto">
              <a:buClr>
                <a:srgbClr val="FFFFFF"/>
              </a:buClr>
              <a:buSzPct val="70000"/>
              <a:defRPr/>
            </a:pPr>
            <a:r>
              <a:rPr lang="en-US" sz="2400" b="1" dirty="0">
                <a:solidFill>
                  <a:schemeClr val="accent1">
                    <a:lumMod val="60000"/>
                    <a:lumOff val="40000"/>
                  </a:schemeClr>
                </a:solidFill>
                <a:latin typeface="Calibri"/>
              </a:rPr>
              <a:t>June, 2010 </a:t>
            </a:r>
          </a:p>
        </p:txBody>
      </p:sp>
      <p:sp>
        <p:nvSpPr>
          <p:cNvPr id="23" name="Rectangle 24"/>
          <p:cNvSpPr>
            <a:spLocks noChangeArrowheads="1"/>
          </p:cNvSpPr>
          <p:nvPr/>
        </p:nvSpPr>
        <p:spPr bwMode="auto">
          <a:xfrm>
            <a:off x="6591300" y="3505200"/>
            <a:ext cx="2362200" cy="1200329"/>
          </a:xfrm>
          <a:prstGeom prst="rect">
            <a:avLst/>
          </a:prstGeom>
          <a:noFill/>
          <a:ln w="12700" cap="sq">
            <a:noFill/>
            <a:miter lim="800000"/>
            <a:headEnd type="none" w="sm" len="sm"/>
            <a:tailEnd type="none" w="sm" len="sm"/>
          </a:ln>
          <a:effectLst/>
        </p:spPr>
        <p:txBody>
          <a:bodyPr>
            <a:spAutoFit/>
          </a:bodyPr>
          <a:lstStyle/>
          <a:p>
            <a:pPr algn="ctr" fontAlgn="auto">
              <a:buClr>
                <a:srgbClr val="FFFFFF"/>
              </a:buClr>
              <a:buSzPct val="70000"/>
              <a:defRPr/>
            </a:pPr>
            <a:r>
              <a:rPr lang="en-US" sz="2400" b="1" dirty="0">
                <a:solidFill>
                  <a:schemeClr val="accent1">
                    <a:lumMod val="60000"/>
                    <a:lumOff val="40000"/>
                  </a:schemeClr>
                </a:solidFill>
                <a:latin typeface="Calibri"/>
              </a:rPr>
              <a:t>Transition Complete</a:t>
            </a:r>
          </a:p>
          <a:p>
            <a:pPr algn="ctr" fontAlgn="auto">
              <a:buClr>
                <a:srgbClr val="FFFFFF"/>
              </a:buClr>
              <a:buSzPct val="70000"/>
              <a:defRPr/>
            </a:pPr>
            <a:r>
              <a:rPr lang="en-US" sz="2400" b="1" dirty="0">
                <a:solidFill>
                  <a:schemeClr val="accent1">
                    <a:lumMod val="60000"/>
                    <a:lumOff val="40000"/>
                  </a:schemeClr>
                </a:solidFill>
                <a:latin typeface="Calibri"/>
              </a:rPr>
              <a:t>June, 2014</a:t>
            </a:r>
          </a:p>
        </p:txBody>
      </p:sp>
      <p:sp>
        <p:nvSpPr>
          <p:cNvPr id="25" name="Text Box 6"/>
          <p:cNvSpPr txBox="1">
            <a:spLocks noChangeArrowheads="1"/>
          </p:cNvSpPr>
          <p:nvPr/>
        </p:nvSpPr>
        <p:spPr bwMode="auto">
          <a:xfrm>
            <a:off x="4190382" y="5867400"/>
            <a:ext cx="914400" cy="523220"/>
          </a:xfrm>
          <a:prstGeom prst="rect">
            <a:avLst/>
          </a:prstGeom>
          <a:noFill/>
          <a:ln w="12700" cap="sq">
            <a:noFill/>
            <a:miter lim="800000"/>
            <a:headEnd type="none" w="sm" len="sm"/>
            <a:tailEnd type="none" w="sm" len="sm"/>
          </a:ln>
          <a:effectLst/>
        </p:spPr>
        <p:txBody>
          <a:bodyPr wrap="none">
            <a:spAutoFit/>
          </a:bodyPr>
          <a:lstStyle/>
          <a:p>
            <a:pP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rPr>
              <a:t>2012</a:t>
            </a:r>
          </a:p>
        </p:txBody>
      </p:sp>
      <p:sp>
        <p:nvSpPr>
          <p:cNvPr id="45" name="Text Box 6"/>
          <p:cNvSpPr txBox="1">
            <a:spLocks noChangeArrowheads="1"/>
          </p:cNvSpPr>
          <p:nvPr/>
        </p:nvSpPr>
        <p:spPr bwMode="auto">
          <a:xfrm>
            <a:off x="5961723" y="5867400"/>
            <a:ext cx="972477" cy="523220"/>
          </a:xfrm>
          <a:prstGeom prst="rect">
            <a:avLst/>
          </a:prstGeom>
          <a:noFill/>
          <a:ln w="12700" cap="sq">
            <a:noFill/>
            <a:miter lim="800000"/>
            <a:headEnd type="none" w="sm" len="sm"/>
            <a:tailEnd type="none" w="sm" len="sm"/>
          </a:ln>
          <a:effectLst/>
        </p:spPr>
        <p:txBody>
          <a:bodyPr wrap="square">
            <a:spAutoFit/>
          </a:bodyPr>
          <a:lstStyle/>
          <a:p>
            <a:pP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rPr>
              <a:t>2013</a:t>
            </a:r>
          </a:p>
        </p:txBody>
      </p:sp>
      <p:sp>
        <p:nvSpPr>
          <p:cNvPr id="46" name="Line 32"/>
          <p:cNvSpPr>
            <a:spLocks noChangeShapeType="1"/>
          </p:cNvSpPr>
          <p:nvPr/>
        </p:nvSpPr>
        <p:spPr bwMode="auto">
          <a:xfrm flipH="1">
            <a:off x="3162300" y="4724400"/>
            <a:ext cx="38100" cy="990600"/>
          </a:xfrm>
          <a:prstGeom prst="line">
            <a:avLst/>
          </a:prstGeom>
          <a:ln w="25400" cmpd="sng">
            <a:solidFill>
              <a:schemeClr val="accent2"/>
            </a:solidFill>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n-US" dirty="0">
              <a:solidFill>
                <a:srgbClr val="FFFFFF"/>
              </a:solidFill>
            </a:endParaRPr>
          </a:p>
        </p:txBody>
      </p:sp>
      <p:sp>
        <p:nvSpPr>
          <p:cNvPr id="47" name="Rectangle 24"/>
          <p:cNvSpPr>
            <a:spLocks noChangeArrowheads="1"/>
          </p:cNvSpPr>
          <p:nvPr/>
        </p:nvSpPr>
        <p:spPr bwMode="auto">
          <a:xfrm>
            <a:off x="4762500" y="1676400"/>
            <a:ext cx="3924300" cy="1938992"/>
          </a:xfrm>
          <a:prstGeom prst="rect">
            <a:avLst/>
          </a:prstGeom>
          <a:noFill/>
          <a:ln w="12700" cap="sq">
            <a:noFill/>
            <a:miter lim="800000"/>
            <a:headEnd type="none" w="sm" len="sm"/>
            <a:tailEnd type="none" w="sm" len="sm"/>
          </a:ln>
          <a:effectLst/>
        </p:spPr>
        <p:txBody>
          <a:bodyPr wrap="square">
            <a:spAutoFit/>
          </a:bodyPr>
          <a:lstStyle/>
          <a:p>
            <a:pPr algn="ctr">
              <a:spcBef>
                <a:spcPts val="0"/>
              </a:spcBef>
              <a:spcAft>
                <a:spcPts val="0"/>
              </a:spcAft>
              <a:buClr>
                <a:srgbClr val="FFFFFF"/>
              </a:buClr>
              <a:buSzPct val="70000"/>
              <a:defRPr/>
            </a:pPr>
            <a:r>
              <a:rPr lang="en-US" sz="2400" b="1" dirty="0">
                <a:solidFill>
                  <a:schemeClr val="accent1">
                    <a:lumMod val="60000"/>
                    <a:lumOff val="40000"/>
                  </a:schemeClr>
                </a:solidFill>
                <a:latin typeface="Calibri"/>
              </a:rPr>
              <a:t>Transition:</a:t>
            </a:r>
          </a:p>
          <a:p>
            <a:pPr indent="274320">
              <a:spcBef>
                <a:spcPts val="0"/>
              </a:spcBef>
              <a:spcAft>
                <a:spcPts val="0"/>
              </a:spcAft>
              <a:buClr>
                <a:srgbClr val="FFFFFF"/>
              </a:buClr>
              <a:buSzPct val="70000"/>
              <a:buFont typeface="Arial" pitchFamily="34" charset="0"/>
              <a:buChar char="•"/>
              <a:defRPr/>
            </a:pPr>
            <a:r>
              <a:rPr lang="en-US" sz="2400" b="1" dirty="0">
                <a:solidFill>
                  <a:schemeClr val="accent1">
                    <a:lumMod val="60000"/>
                    <a:lumOff val="40000"/>
                  </a:schemeClr>
                </a:solidFill>
                <a:latin typeface="Calibri"/>
              </a:rPr>
              <a:t>Teacher development</a:t>
            </a:r>
          </a:p>
          <a:p>
            <a:pPr indent="274320">
              <a:spcBef>
                <a:spcPts val="0"/>
              </a:spcBef>
              <a:spcAft>
                <a:spcPts val="0"/>
              </a:spcAft>
              <a:buClr>
                <a:srgbClr val="FFFFFF"/>
              </a:buClr>
              <a:buSzPct val="70000"/>
              <a:buFont typeface="Arial" pitchFamily="34" charset="0"/>
              <a:buChar char="•"/>
              <a:defRPr/>
            </a:pPr>
            <a:r>
              <a:rPr lang="en-US" sz="2400" b="1" dirty="0">
                <a:solidFill>
                  <a:schemeClr val="accent1">
                    <a:lumMod val="60000"/>
                    <a:lumOff val="40000"/>
                  </a:schemeClr>
                </a:solidFill>
                <a:latin typeface="Calibri"/>
              </a:rPr>
              <a:t>Local  curriculum revision</a:t>
            </a:r>
          </a:p>
          <a:p>
            <a:pPr indent="274320">
              <a:spcBef>
                <a:spcPts val="0"/>
              </a:spcBef>
              <a:spcAft>
                <a:spcPts val="0"/>
              </a:spcAft>
              <a:buClr>
                <a:srgbClr val="FFFFFF"/>
              </a:buClr>
              <a:buSzPct val="70000"/>
              <a:buFont typeface="Arial" pitchFamily="34" charset="0"/>
              <a:buChar char="•"/>
              <a:defRPr/>
            </a:pPr>
            <a:r>
              <a:rPr lang="en-US" sz="2400" b="1" dirty="0" smtClean="0">
                <a:solidFill>
                  <a:schemeClr val="accent1">
                    <a:lumMod val="60000"/>
                    <a:lumOff val="40000"/>
                  </a:schemeClr>
                </a:solidFill>
                <a:latin typeface="Calibri"/>
              </a:rPr>
              <a:t>Test development</a:t>
            </a:r>
          </a:p>
          <a:p>
            <a:pPr algn="ctr">
              <a:spcBef>
                <a:spcPts val="0"/>
              </a:spcBef>
              <a:spcAft>
                <a:spcPts val="0"/>
              </a:spcAft>
              <a:buClr>
                <a:srgbClr val="FFFFFF"/>
              </a:buClr>
              <a:buSzPct val="70000"/>
              <a:defRPr/>
            </a:pPr>
            <a:r>
              <a:rPr lang="en-US" sz="2400" b="1" dirty="0" smtClean="0">
                <a:solidFill>
                  <a:schemeClr val="accent1">
                    <a:lumMod val="60000"/>
                    <a:lumOff val="40000"/>
                  </a:schemeClr>
                </a:solidFill>
                <a:latin typeface="Calibri"/>
              </a:rPr>
              <a:t>2011 </a:t>
            </a:r>
            <a:r>
              <a:rPr lang="en-US" sz="2400" b="1" dirty="0">
                <a:solidFill>
                  <a:schemeClr val="accent1">
                    <a:lumMod val="60000"/>
                    <a:lumOff val="40000"/>
                  </a:schemeClr>
                </a:solidFill>
                <a:latin typeface="Calibri"/>
              </a:rPr>
              <a:t>- 2014</a:t>
            </a:r>
          </a:p>
        </p:txBody>
      </p:sp>
      <p:sp>
        <p:nvSpPr>
          <p:cNvPr id="48" name="Right Brace 47"/>
          <p:cNvSpPr/>
          <p:nvPr/>
        </p:nvSpPr>
        <p:spPr>
          <a:xfrm rot="16200000">
            <a:off x="4851400" y="2184400"/>
            <a:ext cx="800100" cy="6337300"/>
          </a:xfrm>
          <a:prstGeom prst="rightBrace">
            <a:avLst>
              <a:gd name="adj1" fmla="val 157143"/>
              <a:gd name="adj2" fmla="val 50000"/>
            </a:avLst>
          </a:prstGeom>
          <a:noFill/>
          <a:ln w="25400" cmpd="sng">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52" name="Straight Connector 51"/>
          <p:cNvCxnSpPr>
            <a:stCxn id="48" idx="1"/>
            <a:endCxn id="47" idx="2"/>
          </p:cNvCxnSpPr>
          <p:nvPr/>
        </p:nvCxnSpPr>
        <p:spPr>
          <a:xfrm rot="5400000" flipH="1" flipV="1">
            <a:off x="5319246" y="3547596"/>
            <a:ext cx="1337608" cy="1473200"/>
          </a:xfrm>
          <a:prstGeom prst="line">
            <a:avLst/>
          </a:prstGeom>
          <a:ln w="25400" cmpd="sng">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normAutofit fontScale="90000"/>
          </a:bodyPr>
          <a:lstStyle/>
          <a:p>
            <a:r>
              <a:rPr lang="en-US" dirty="0" smtClean="0"/>
              <a:t>Preparation for New Standards</a:t>
            </a:r>
            <a:endParaRPr lang="en-US" dirty="0"/>
          </a:p>
        </p:txBody>
      </p:sp>
      <p:sp>
        <p:nvSpPr>
          <p:cNvPr id="6" name="Slide Number Placeholder 5"/>
          <p:cNvSpPr>
            <a:spLocks noGrp="1"/>
          </p:cNvSpPr>
          <p:nvPr>
            <p:ph type="sldNum" sz="quarter" idx="12"/>
          </p:nvPr>
        </p:nvSpPr>
        <p:spPr/>
        <p:txBody>
          <a:bodyPr>
            <a:normAutofit/>
          </a:bodyPr>
          <a:lstStyle/>
          <a:p>
            <a:fld id="{0E44BD36-84F5-4BCF-970B-2F7575076E44}" type="slidenum">
              <a:rPr lang="en-US" smtClean="0"/>
              <a:pPr/>
              <a:t>59</a:t>
            </a:fld>
            <a:endParaRPr lang="en-US"/>
          </a:p>
        </p:txBody>
      </p:sp>
      <p:graphicFrame>
        <p:nvGraphicFramePr>
          <p:cNvPr id="5" name="Content Placeholder 4"/>
          <p:cNvGraphicFramePr>
            <a:graphicFrameLocks noGrp="1"/>
          </p:cNvGraphicFramePr>
          <p:nvPr>
            <p:ph idx="4294967295"/>
          </p:nvPr>
        </p:nvGraphicFramePr>
        <p:xfrm>
          <a:off x="152400" y="2027238"/>
          <a:ext cx="8991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4294967295"/>
          </p:nvPr>
        </p:nvSpPr>
        <p:spPr>
          <a:xfrm>
            <a:off x="0" y="990600"/>
            <a:ext cx="9144000" cy="609600"/>
          </a:xfrm>
        </p:spPr>
        <p:txBody>
          <a:bodyPr>
            <a:normAutofit/>
          </a:bodyPr>
          <a:lstStyle/>
          <a:p>
            <a:pPr algn="ctr">
              <a:buNone/>
            </a:pPr>
            <a:r>
              <a:rPr lang="en-US" b="1" dirty="0" smtClean="0">
                <a:solidFill>
                  <a:schemeClr val="accent2"/>
                </a:solidFill>
              </a:rPr>
              <a:t>Tasks for Districts</a:t>
            </a:r>
            <a:endParaRPr lang="en-US" b="1" dirty="0">
              <a:solidFill>
                <a:schemeClr val="accent2"/>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indent="0" eaLnBrk="1" hangingPunct="1">
              <a:lnSpc>
                <a:spcPct val="90000"/>
              </a:lnSpc>
              <a:buClr>
                <a:srgbClr val="F8BD52"/>
              </a:buClr>
              <a:buFont typeface="Wingdings 2" pitchFamily="18" charset="2"/>
              <a:buNone/>
              <a:defRPr/>
            </a:pPr>
            <a:r>
              <a:rPr lang="en-US" sz="37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Not later than June 30, 2010…the state board of education shall adopt statewide academic standards </a:t>
            </a:r>
            <a:r>
              <a:rPr lang="en-US" sz="3700" i="1" dirty="0" smtClean="0">
                <a:latin typeface="Times New Roman" pitchFamily="18" charset="0"/>
                <a:cs typeface="Times New Roman" pitchFamily="18" charset="0"/>
              </a:rPr>
              <a:t>with emphasis on coherence, focus, and rigor for each of grades kindergarten through twelve in </a:t>
            </a:r>
            <a:r>
              <a:rPr lang="en-US" sz="37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English language arts, mathematics, science, and social studies</a:t>
            </a:r>
            <a:r>
              <a:rPr lang="en-US" sz="3700"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p>
          <a:p>
            <a:pPr indent="0" algn="r" eaLnBrk="1" hangingPunct="1">
              <a:buClr>
                <a:srgbClr val="F8BD52"/>
              </a:buClr>
              <a:buFont typeface="Wingdings 2" pitchFamily="18" charset="2"/>
              <a:buNone/>
              <a:defRPr/>
            </a:pPr>
            <a:r>
              <a:rPr lang="en-US" sz="2000" dirty="0" smtClean="0">
                <a:solidFill>
                  <a:schemeClr val="accent3"/>
                </a:solidFill>
              </a:rPr>
              <a:t>ORC §3301.079(A)(1)</a:t>
            </a:r>
          </a:p>
          <a:p>
            <a:pPr indent="0" eaLnBrk="1" hangingPunct="1">
              <a:lnSpc>
                <a:spcPct val="90000"/>
              </a:lnSpc>
              <a:buClr>
                <a:srgbClr val="F8BD52"/>
              </a:buClr>
              <a:buFont typeface="Wingdings 2" pitchFamily="18" charset="2"/>
              <a:buNone/>
              <a:defRPr/>
            </a:pPr>
            <a:endParaRPr lang="en-US" sz="2800" i="1" dirty="0" smtClean="0"/>
          </a:p>
          <a:p>
            <a:pPr indent="0" eaLnBrk="1" hangingPunct="1">
              <a:lnSpc>
                <a:spcPct val="90000"/>
              </a:lnSpc>
              <a:buClr>
                <a:srgbClr val="F8BD52"/>
              </a:buClr>
              <a:buFont typeface="Wingdings 2" pitchFamily="18" charset="2"/>
              <a:buNone/>
              <a:defRPr/>
            </a:pPr>
            <a:endParaRPr lang="en-US" sz="2800" i="1" dirty="0" smtClean="0"/>
          </a:p>
        </p:txBody>
      </p:sp>
      <p:sp>
        <p:nvSpPr>
          <p:cNvPr id="3" name="Title 2"/>
          <p:cNvSpPr>
            <a:spLocks noGrp="1"/>
          </p:cNvSpPr>
          <p:nvPr>
            <p:ph type="title"/>
          </p:nvPr>
        </p:nvSpPr>
        <p:spPr/>
        <p:txBody>
          <a:bodyPr/>
          <a:lstStyle/>
          <a:p>
            <a:pPr eaLnBrk="1" fontAlgn="auto" hangingPunct="1">
              <a:spcAft>
                <a:spcPts val="0"/>
              </a:spcAft>
              <a:buNone/>
              <a:defRPr/>
            </a:pPr>
            <a:r>
              <a:rPr lang="en-US" dirty="0" smtClean="0">
                <a:solidFill>
                  <a:schemeClr val="tx1"/>
                </a:solidFill>
              </a:rPr>
              <a:t>Standards Revision</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6</a:t>
            </a:fld>
            <a:endParaRPr lang="en-US"/>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Clr>
                <a:schemeClr val="tx1"/>
              </a:buClr>
            </a:pPr>
            <a:r>
              <a:rPr lang="en-US" b="1" dirty="0" smtClean="0"/>
              <a:t>Coordinate Model Curricula Development</a:t>
            </a:r>
          </a:p>
          <a:p>
            <a:pPr>
              <a:buClr>
                <a:schemeClr val="tx1"/>
              </a:buClr>
            </a:pPr>
            <a:r>
              <a:rPr lang="en-US" b="1" dirty="0" smtClean="0"/>
              <a:t>Professional Development</a:t>
            </a:r>
          </a:p>
          <a:p>
            <a:pPr lvl="1">
              <a:buClr>
                <a:schemeClr val="tx1"/>
              </a:buClr>
            </a:pPr>
            <a:r>
              <a:rPr lang="en-US" b="1" dirty="0" smtClean="0">
                <a:solidFill>
                  <a:schemeClr val="accent1">
                    <a:lumMod val="40000"/>
                    <a:lumOff val="60000"/>
                  </a:schemeClr>
                </a:solidFill>
              </a:rPr>
              <a:t>Awareness</a:t>
            </a:r>
          </a:p>
          <a:p>
            <a:pPr lvl="1">
              <a:buClr>
                <a:schemeClr val="tx1"/>
              </a:buClr>
            </a:pPr>
            <a:r>
              <a:rPr lang="en-US" b="1" dirty="0" smtClean="0">
                <a:solidFill>
                  <a:schemeClr val="accent1">
                    <a:lumMod val="40000"/>
                    <a:lumOff val="60000"/>
                  </a:schemeClr>
                </a:solidFill>
              </a:rPr>
              <a:t>Project-based instruction and transition to new system</a:t>
            </a:r>
          </a:p>
          <a:p>
            <a:pPr lvl="1">
              <a:buClr>
                <a:schemeClr val="tx1"/>
              </a:buClr>
            </a:pPr>
            <a:r>
              <a:rPr lang="en-US" b="1" dirty="0" smtClean="0">
                <a:solidFill>
                  <a:schemeClr val="accent1">
                    <a:lumMod val="40000"/>
                    <a:lumOff val="60000"/>
                  </a:schemeClr>
                </a:solidFill>
              </a:rPr>
              <a:t>Performance tasks</a:t>
            </a:r>
          </a:p>
          <a:p>
            <a:pPr>
              <a:buClr>
                <a:schemeClr val="tx1"/>
              </a:buClr>
            </a:pPr>
            <a:r>
              <a:rPr lang="en-US" b="1" dirty="0" smtClean="0"/>
              <a:t>Task Scoring and Moderation</a:t>
            </a:r>
          </a:p>
          <a:p>
            <a:pPr lvl="1">
              <a:buClr>
                <a:schemeClr val="tx1"/>
              </a:buClr>
            </a:pPr>
            <a:r>
              <a:rPr lang="en-US" b="1" dirty="0" smtClean="0">
                <a:solidFill>
                  <a:schemeClr val="accent1">
                    <a:lumMod val="40000"/>
                    <a:lumOff val="60000"/>
                  </a:schemeClr>
                </a:solidFill>
              </a:rPr>
              <a:t>Use of scoring rubrics</a:t>
            </a:r>
          </a:p>
          <a:p>
            <a:pPr lvl="1">
              <a:buClr>
                <a:schemeClr val="tx1"/>
              </a:buClr>
            </a:pPr>
            <a:r>
              <a:rPr lang="en-US" b="1" dirty="0" smtClean="0">
                <a:solidFill>
                  <a:schemeClr val="accent1">
                    <a:lumMod val="40000"/>
                    <a:lumOff val="60000"/>
                  </a:schemeClr>
                </a:solidFill>
              </a:rPr>
              <a:t>Social moderation</a:t>
            </a:r>
          </a:p>
          <a:p>
            <a:pPr>
              <a:buClr>
                <a:schemeClr val="tx1"/>
              </a:buClr>
            </a:pPr>
            <a:r>
              <a:rPr lang="en-US" b="1" dirty="0" smtClean="0"/>
              <a:t>College and Employer Coordination</a:t>
            </a:r>
          </a:p>
          <a:p>
            <a:pPr>
              <a:buClr>
                <a:schemeClr val="tx1"/>
              </a:buClr>
            </a:pPr>
            <a:r>
              <a:rPr lang="en-US" b="1" dirty="0" smtClean="0"/>
              <a:t>Credit Flex Appeals</a:t>
            </a:r>
            <a:endParaRPr lang="en-US" b="1" dirty="0"/>
          </a:p>
        </p:txBody>
      </p:sp>
      <p:sp>
        <p:nvSpPr>
          <p:cNvPr id="3" name="Title 2"/>
          <p:cNvSpPr>
            <a:spLocks noGrp="1"/>
          </p:cNvSpPr>
          <p:nvPr>
            <p:ph type="title"/>
          </p:nvPr>
        </p:nvSpPr>
        <p:spPr>
          <a:xfrm>
            <a:off x="0" y="381000"/>
            <a:ext cx="9144000" cy="838200"/>
          </a:xfrm>
        </p:spPr>
        <p:txBody>
          <a:bodyPr/>
          <a:lstStyle/>
          <a:p>
            <a:r>
              <a:rPr lang="en-US" dirty="0" smtClean="0"/>
              <a:t>Implications for ESCs</a:t>
            </a:r>
            <a:endParaRPr lang="en-US" dirty="0"/>
          </a:p>
        </p:txBody>
      </p:sp>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MPj04393780000[1]"/>
          <p:cNvPicPr>
            <a:picLocks noChangeAspect="1" noChangeArrowheads="1"/>
          </p:cNvPicPr>
          <p:nvPr/>
        </p:nvPicPr>
        <p:blipFill>
          <a:blip r:embed="rId3" cstate="print"/>
          <a:srcRect l="3768" t="2971" r="4347" b="2551"/>
          <a:stretch>
            <a:fillRect/>
          </a:stretch>
        </p:blipFill>
        <p:spPr bwMode="auto">
          <a:xfrm>
            <a:off x="1447800" y="1752600"/>
            <a:ext cx="6400800" cy="4815744"/>
          </a:xfrm>
          <a:prstGeom prst="rect">
            <a:avLst/>
          </a:prstGeom>
          <a:ln>
            <a:noFill/>
          </a:ln>
          <a:effectLst>
            <a:softEdge rad="112500"/>
          </a:effectLst>
        </p:spPr>
      </p:pic>
      <p:sp>
        <p:nvSpPr>
          <p:cNvPr id="44035" name="Text Box 7"/>
          <p:cNvSpPr txBox="1">
            <a:spLocks noChangeArrowheads="1"/>
          </p:cNvSpPr>
          <p:nvPr/>
        </p:nvSpPr>
        <p:spPr bwMode="auto">
          <a:xfrm>
            <a:off x="2286000" y="3821113"/>
            <a:ext cx="4267200" cy="1323439"/>
          </a:xfrm>
          <a:prstGeom prst="rect">
            <a:avLst/>
          </a:prstGeom>
          <a:noFill/>
          <a:ln w="9525">
            <a:noFill/>
            <a:miter lim="800000"/>
            <a:headEnd/>
            <a:tailEnd/>
          </a:ln>
        </p:spPr>
        <p:txBody>
          <a:bodyPr wrap="square">
            <a:spAutoFit/>
          </a:bodyPr>
          <a:lstStyle/>
          <a:p>
            <a:pPr algn="ctr">
              <a:spcBef>
                <a:spcPct val="50000"/>
              </a:spcBef>
            </a:pPr>
            <a:r>
              <a:rPr lang="en-US" sz="8000" b="1" dirty="0">
                <a:solidFill>
                  <a:schemeClr val="accent5">
                    <a:lumMod val="20000"/>
                    <a:lumOff val="80000"/>
                  </a:schemeClr>
                </a:solidFill>
                <a:latin typeface="Chiller" pitchFamily="82" charset="0"/>
              </a:rPr>
              <a:t>Questions?</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noAutofit/>
          </a:bodyPr>
          <a:lstStyle/>
          <a:p>
            <a:pPr marL="774065" lvl="1" indent="-320040">
              <a:lnSpc>
                <a:spcPct val="200000"/>
              </a:lnSpc>
              <a:buNone/>
              <a:defRPr/>
            </a:pPr>
            <a:r>
              <a:rPr lang="en-US" sz="3600" dirty="0" smtClean="0"/>
              <a:t>College and career readiness</a:t>
            </a:r>
          </a:p>
          <a:p>
            <a:pPr marL="774065" lvl="1" indent="-320040">
              <a:lnSpc>
                <a:spcPct val="200000"/>
              </a:lnSpc>
              <a:buNone/>
              <a:defRPr/>
            </a:pPr>
            <a:r>
              <a:rPr lang="en-US" sz="3600" dirty="0" smtClean="0"/>
              <a:t>Content and skills</a:t>
            </a:r>
          </a:p>
          <a:p>
            <a:pPr marL="774065" lvl="1" indent="-320040">
              <a:lnSpc>
                <a:spcPct val="200000"/>
              </a:lnSpc>
              <a:buNone/>
              <a:defRPr/>
            </a:pPr>
            <a:r>
              <a:rPr lang="en-US" sz="3600" dirty="0" smtClean="0"/>
              <a:t>Coherence, focus, rigor</a:t>
            </a:r>
          </a:p>
          <a:p>
            <a:pPr marL="774065" lvl="1" indent="-320040">
              <a:lnSpc>
                <a:spcPct val="200000"/>
              </a:lnSpc>
              <a:buNone/>
              <a:defRPr/>
            </a:pPr>
            <a:r>
              <a:rPr lang="en-US" sz="3600" dirty="0" smtClean="0"/>
              <a:t>Aligned model curriculum</a:t>
            </a:r>
            <a:endParaRPr lang="en-US" dirty="0" smtClean="0"/>
          </a:p>
        </p:txBody>
      </p:sp>
      <p:sp>
        <p:nvSpPr>
          <p:cNvPr id="3" name="Title 2"/>
          <p:cNvSpPr>
            <a:spLocks noGrp="1"/>
          </p:cNvSpPr>
          <p:nvPr>
            <p:ph type="title"/>
          </p:nvPr>
        </p:nvSpPr>
        <p:spPr/>
        <p:txBody>
          <a:bodyPr/>
          <a:lstStyle/>
          <a:p>
            <a:pPr eaLnBrk="1" fontAlgn="auto" hangingPunct="1">
              <a:spcAft>
                <a:spcPts val="0"/>
              </a:spcAft>
              <a:buNone/>
              <a:defRPr/>
            </a:pPr>
            <a:r>
              <a:rPr lang="en-US" dirty="0" smtClean="0">
                <a:solidFill>
                  <a:srgbClr val="FF0000"/>
                </a:solidFill>
                <a:effectLst/>
              </a:rPr>
              <a:t>Standards Must Reflect:</a:t>
            </a:r>
            <a:endParaRPr lang="en-US" dirty="0">
              <a:solidFill>
                <a:srgbClr val="FF0000"/>
              </a:solidFill>
              <a:effectLst/>
            </a:endParaRPr>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7</a:t>
            </a:fld>
            <a:endParaRPr lang="en-US"/>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524000"/>
            <a:ext cx="8229600" cy="4343400"/>
          </a:xfrm>
        </p:spPr>
        <p:txBody>
          <a:bodyPr>
            <a:normAutofit/>
          </a:bodyPr>
          <a:lstStyle/>
          <a:p>
            <a:pPr marL="774065" lvl="1" indent="-320040">
              <a:spcBef>
                <a:spcPts val="1200"/>
              </a:spcBef>
              <a:spcAft>
                <a:spcPts val="600"/>
              </a:spcAft>
              <a:buNone/>
              <a:defRPr/>
            </a:pPr>
            <a:r>
              <a:rPr lang="en-US" sz="4000" dirty="0" smtClean="0"/>
              <a:t>Content specific focus groups involving </a:t>
            </a:r>
            <a:r>
              <a:rPr lang="en-US" sz="4000" b="1" dirty="0" smtClean="0">
                <a:solidFill>
                  <a:srgbClr val="FFC000"/>
                </a:solidFill>
                <a:effectLst>
                  <a:outerShdw blurRad="38100" dist="38100" dir="2700000" algn="tl">
                    <a:srgbClr val="000000">
                      <a:alpha val="43137"/>
                    </a:srgbClr>
                  </a:outerShdw>
                </a:effectLst>
              </a:rPr>
              <a:t>200</a:t>
            </a:r>
            <a:r>
              <a:rPr lang="en-US" sz="4000" dirty="0" smtClean="0"/>
              <a:t> teachers</a:t>
            </a:r>
          </a:p>
          <a:p>
            <a:pPr marL="774065" lvl="1" indent="-320040">
              <a:spcBef>
                <a:spcPts val="1200"/>
              </a:spcBef>
              <a:spcAft>
                <a:spcPts val="600"/>
              </a:spcAft>
              <a:buNone/>
              <a:defRPr/>
            </a:pPr>
            <a:r>
              <a:rPr lang="en-US" sz="4000" dirty="0" smtClean="0"/>
              <a:t>Meeting with </a:t>
            </a:r>
            <a:r>
              <a:rPr lang="en-US" sz="4000" b="1" dirty="0" smtClean="0">
                <a:solidFill>
                  <a:srgbClr val="FFC000"/>
                </a:solidFill>
                <a:effectLst>
                  <a:outerShdw blurRad="38100" dist="38100" dir="2700000" algn="tl">
                    <a:srgbClr val="000000">
                      <a:alpha val="43137"/>
                    </a:srgbClr>
                  </a:outerShdw>
                </a:effectLst>
              </a:rPr>
              <a:t>55</a:t>
            </a:r>
            <a:r>
              <a:rPr lang="en-US" sz="4000" dirty="0" smtClean="0"/>
              <a:t> professional organizations</a:t>
            </a:r>
          </a:p>
          <a:p>
            <a:pPr marL="774065" lvl="1" indent="-320040">
              <a:spcBef>
                <a:spcPts val="1200"/>
              </a:spcBef>
              <a:spcAft>
                <a:spcPts val="600"/>
              </a:spcAft>
              <a:buNone/>
              <a:defRPr/>
            </a:pPr>
            <a:r>
              <a:rPr lang="en-US" sz="4000" dirty="0" smtClean="0"/>
              <a:t>Over </a:t>
            </a:r>
            <a:r>
              <a:rPr lang="en-US" sz="4000" b="1" dirty="0" smtClean="0">
                <a:solidFill>
                  <a:srgbClr val="FFC000"/>
                </a:solidFill>
                <a:effectLst>
                  <a:outerShdw blurRad="38100" dist="38100" dir="2700000" algn="tl">
                    <a:srgbClr val="000000">
                      <a:alpha val="43137"/>
                    </a:srgbClr>
                  </a:outerShdw>
                </a:effectLst>
              </a:rPr>
              <a:t>800</a:t>
            </a:r>
            <a:r>
              <a:rPr lang="en-US" sz="4000" dirty="0" smtClean="0"/>
              <a:t> individual responses to online survey</a:t>
            </a:r>
          </a:p>
          <a:p>
            <a:pPr marL="320040" indent="-320040" eaLnBrk="1" fontAlgn="auto" hangingPunct="1">
              <a:spcAft>
                <a:spcPts val="0"/>
              </a:spcAft>
              <a:buFont typeface="Wingdings 2"/>
              <a:buChar char=""/>
              <a:defRPr/>
            </a:pPr>
            <a:endParaRPr lang="en-US" dirty="0"/>
          </a:p>
        </p:txBody>
      </p:sp>
      <p:sp>
        <p:nvSpPr>
          <p:cNvPr id="4" name="Title 3"/>
          <p:cNvSpPr>
            <a:spLocks noGrp="1"/>
          </p:cNvSpPr>
          <p:nvPr>
            <p:ph type="title"/>
          </p:nvPr>
        </p:nvSpPr>
        <p:spPr/>
        <p:txBody>
          <a:bodyPr>
            <a:noAutofit/>
          </a:bodyPr>
          <a:lstStyle/>
          <a:p>
            <a:pPr eaLnBrk="1" fontAlgn="auto" hangingPunct="1">
              <a:spcAft>
                <a:spcPts val="0"/>
              </a:spcAft>
              <a:buNone/>
              <a:defRPr/>
            </a:pPr>
            <a:r>
              <a:rPr lang="en-US" dirty="0" smtClean="0">
                <a:solidFill>
                  <a:srgbClr val="FF0000"/>
                </a:solidFill>
              </a:rPr>
              <a:t>Stakeholder Engagement</a:t>
            </a:r>
            <a:endParaRPr lang="en-US" dirty="0">
              <a:solidFill>
                <a:srgbClr val="FF0000"/>
              </a:solidFill>
            </a:endParaRPr>
          </a:p>
        </p:txBody>
      </p:sp>
      <p:sp>
        <p:nvSpPr>
          <p:cNvPr id="5" name="Slide Number Placeholder 4"/>
          <p:cNvSpPr>
            <a:spLocks noGrp="1"/>
          </p:cNvSpPr>
          <p:nvPr>
            <p:ph type="sldNum" sz="quarter" idx="12"/>
          </p:nvPr>
        </p:nvSpPr>
        <p:spPr/>
        <p:txBody>
          <a:bodyPr/>
          <a:lstStyle/>
          <a:p>
            <a:pPr>
              <a:defRPr/>
            </a:pPr>
            <a:fld id="{CBA74CC7-4313-4702-A56E-4AB550658D02}" type="slidenum">
              <a:rPr lang="en-US" smtClean="0"/>
              <a:pPr>
                <a:defRPr/>
              </a:pPr>
              <a:t>8</a:t>
            </a:fld>
            <a:endParaRPr lang="en-US"/>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buNone/>
              <a:defRPr/>
            </a:pPr>
            <a:r>
              <a:rPr lang="en-US" dirty="0" smtClean="0"/>
              <a:t>What Did We Hear?</a:t>
            </a:r>
            <a:endParaRPr lang="en-US" dirty="0"/>
          </a:p>
        </p:txBody>
      </p:sp>
      <p:sp>
        <p:nvSpPr>
          <p:cNvPr id="3" name="Content Placeholder 2"/>
          <p:cNvSpPr>
            <a:spLocks noGrp="1"/>
          </p:cNvSpPr>
          <p:nvPr>
            <p:ph idx="1"/>
          </p:nvPr>
        </p:nvSpPr>
        <p:spPr/>
        <p:txBody>
          <a:bodyPr>
            <a:noAutofit/>
          </a:bodyPr>
          <a:lstStyle/>
          <a:p>
            <a:pPr marL="774065" lvl="1" indent="-320040">
              <a:lnSpc>
                <a:spcPct val="110000"/>
              </a:lnSpc>
              <a:spcBef>
                <a:spcPts val="1200"/>
              </a:spcBef>
              <a:spcAft>
                <a:spcPts val="1200"/>
              </a:spcAft>
              <a:buNone/>
              <a:defRPr/>
            </a:pPr>
            <a:r>
              <a:rPr lang="en-US" sz="4000" dirty="0" smtClean="0"/>
              <a:t>Too many standards</a:t>
            </a:r>
          </a:p>
          <a:p>
            <a:pPr marL="774065" lvl="1" indent="-320040">
              <a:lnSpc>
                <a:spcPct val="110000"/>
              </a:lnSpc>
              <a:spcBef>
                <a:spcPts val="1200"/>
              </a:spcBef>
              <a:spcAft>
                <a:spcPts val="1200"/>
              </a:spcAft>
              <a:buNone/>
              <a:defRPr/>
            </a:pPr>
            <a:r>
              <a:rPr lang="en-US" sz="4000" dirty="0" smtClean="0"/>
              <a:t>Not easily managed</a:t>
            </a:r>
          </a:p>
          <a:p>
            <a:pPr marL="774065" lvl="1" indent="-320040">
              <a:lnSpc>
                <a:spcPct val="110000"/>
              </a:lnSpc>
              <a:spcBef>
                <a:spcPts val="1200"/>
              </a:spcBef>
              <a:spcAft>
                <a:spcPts val="1200"/>
              </a:spcAft>
              <a:buNone/>
              <a:defRPr/>
            </a:pPr>
            <a:r>
              <a:rPr lang="en-US" sz="4000" dirty="0" smtClean="0"/>
              <a:t>No time to teach in depth</a:t>
            </a:r>
          </a:p>
          <a:p>
            <a:pPr marL="774065" lvl="1" indent="-320040">
              <a:lnSpc>
                <a:spcPct val="110000"/>
              </a:lnSpc>
              <a:spcBef>
                <a:spcPts val="1200"/>
              </a:spcBef>
              <a:spcAft>
                <a:spcPts val="1200"/>
              </a:spcAft>
              <a:buNone/>
              <a:defRPr/>
            </a:pPr>
            <a:r>
              <a:rPr lang="en-US" sz="4000" dirty="0" smtClean="0"/>
              <a:t>Some need clarity</a:t>
            </a:r>
          </a:p>
          <a:p>
            <a:pPr marL="774065" lvl="1" indent="-320040">
              <a:lnSpc>
                <a:spcPct val="110000"/>
              </a:lnSpc>
              <a:spcBef>
                <a:spcPts val="1200"/>
              </a:spcBef>
              <a:spcAft>
                <a:spcPts val="1200"/>
              </a:spcAft>
              <a:buNone/>
              <a:defRPr/>
            </a:pPr>
            <a:r>
              <a:rPr lang="en-US" sz="4000" dirty="0" smtClean="0"/>
              <a:t>Technical corrections</a:t>
            </a:r>
            <a:endParaRPr lang="en-US" sz="4000" dirty="0"/>
          </a:p>
        </p:txBody>
      </p:sp>
      <p:sp>
        <p:nvSpPr>
          <p:cNvPr id="4" name="Slide Number Placeholder 3"/>
          <p:cNvSpPr>
            <a:spLocks noGrp="1"/>
          </p:cNvSpPr>
          <p:nvPr>
            <p:ph type="sldNum" sz="quarter" idx="12"/>
          </p:nvPr>
        </p:nvSpPr>
        <p:spPr/>
        <p:txBody>
          <a:bodyPr/>
          <a:lstStyle/>
          <a:p>
            <a:pPr>
              <a:defRPr/>
            </a:pPr>
            <a:fld id="{CBA74CC7-4313-4702-A56E-4AB550658D02}" type="slidenum">
              <a:rPr lang="en-US" smtClean="0"/>
              <a:pPr>
                <a:defRPr/>
              </a:pPr>
              <a:t>9</a:t>
            </a:fld>
            <a:endParaRPr lang="en-US"/>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3756</TotalTime>
  <Words>3244</Words>
  <Application>Microsoft Office PowerPoint</Application>
  <PresentationFormat>On-screen Show (4:3)</PresentationFormat>
  <Paragraphs>777</Paragraphs>
  <Slides>61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Apex</vt:lpstr>
      <vt:lpstr>Worksheet</vt:lpstr>
      <vt:lpstr>Revised Standards and Model curriculum October, 2010 </vt:lpstr>
      <vt:lpstr>Topics of Interest</vt:lpstr>
      <vt:lpstr>Topics of Interest</vt:lpstr>
      <vt:lpstr>International Benchmarking</vt:lpstr>
      <vt:lpstr>Benchmarking to the standards of high performing countries</vt:lpstr>
      <vt:lpstr>Standards Revision</vt:lpstr>
      <vt:lpstr>Standards Must Reflect:</vt:lpstr>
      <vt:lpstr>Stakeholder Engagement</vt:lpstr>
      <vt:lpstr>What Did We Hear?</vt:lpstr>
      <vt:lpstr>Stakeholder Needs—June 2009</vt:lpstr>
      <vt:lpstr>Two Development Tracks</vt:lpstr>
      <vt:lpstr>Science and Social Studies Format</vt:lpstr>
      <vt:lpstr>Sample Syllabus</vt:lpstr>
      <vt:lpstr>Ohio Science Standards</vt:lpstr>
      <vt:lpstr>Ohio Social Studies Standards</vt:lpstr>
      <vt:lpstr>Mathematics Common Core</vt:lpstr>
      <vt:lpstr>English Common Core</vt:lpstr>
      <vt:lpstr>Implementation Timeline</vt:lpstr>
      <vt:lpstr>Topics of Interest</vt:lpstr>
      <vt:lpstr>Why a Model Curriculum?</vt:lpstr>
      <vt:lpstr>One Piece of an Integrated Whole</vt:lpstr>
      <vt:lpstr>What is the Model Curriculum?</vt:lpstr>
      <vt:lpstr>Model Curriculum</vt:lpstr>
      <vt:lpstr>Model Curriculum Components</vt:lpstr>
      <vt:lpstr>Model Curriculum Components</vt:lpstr>
      <vt:lpstr>Model Curriculum Template</vt:lpstr>
      <vt:lpstr>Model Curriculum Example</vt:lpstr>
      <vt:lpstr>Who will contribute?</vt:lpstr>
      <vt:lpstr>Sample Regional Structure</vt:lpstr>
      <vt:lpstr>Teacher Teams</vt:lpstr>
      <vt:lpstr>Content Review Committees</vt:lpstr>
      <vt:lpstr>Public Feedback</vt:lpstr>
      <vt:lpstr>Draft Framework</vt:lpstr>
      <vt:lpstr>Slide 34</vt:lpstr>
      <vt:lpstr>Slide 35</vt:lpstr>
      <vt:lpstr>Crosswalk to 2002 Standards</vt:lpstr>
      <vt:lpstr>Topics of Interest</vt:lpstr>
      <vt:lpstr>Why Develop New Assessments?</vt:lpstr>
      <vt:lpstr>Ready for College and Career?</vt:lpstr>
      <vt:lpstr>Jobs Today Require More Education &amp; Training</vt:lpstr>
      <vt:lpstr>Perceptions of College Preparedness</vt:lpstr>
      <vt:lpstr>Support for Rigorous Graduation Requirements for ALL Students</vt:lpstr>
      <vt:lpstr>America’s International Edge in Postsecondary Degree Attainment is Slipping</vt:lpstr>
      <vt:lpstr>Ohio College Students  Needing Remediation</vt:lpstr>
      <vt:lpstr>Ohio Core Requirements</vt:lpstr>
      <vt:lpstr>Ohio’s New Assessments</vt:lpstr>
      <vt:lpstr>Common Assessment Elements</vt:lpstr>
      <vt:lpstr>Summative Assessment =</vt:lpstr>
      <vt:lpstr>SMARTER Balanced Chart</vt:lpstr>
      <vt:lpstr>Achieve Chart</vt:lpstr>
      <vt:lpstr>Common Assessment Elements</vt:lpstr>
      <vt:lpstr>Four Types of Assessment Items</vt:lpstr>
      <vt:lpstr>Four Types of Assessment Items</vt:lpstr>
      <vt:lpstr>Four Types of Assessment Items</vt:lpstr>
      <vt:lpstr>Four Types of Assessment Items</vt:lpstr>
      <vt:lpstr>Performance-Based Assessments</vt:lpstr>
      <vt:lpstr>Assessments</vt:lpstr>
      <vt:lpstr>Implementation Timeline</vt:lpstr>
      <vt:lpstr>Preparation for New Standards</vt:lpstr>
      <vt:lpstr>Implications for ESCs</vt:lpstr>
      <vt:lpstr>Slide 61</vt:lpstr>
    </vt:vector>
  </TitlesOfParts>
  <Company>Ohio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peggy.sorensen</dc:creator>
  <cp:lastModifiedBy>Bob Thomas</cp:lastModifiedBy>
  <cp:revision>265</cp:revision>
  <dcterms:created xsi:type="dcterms:W3CDTF">2010-06-10T14:19:15Z</dcterms:created>
  <dcterms:modified xsi:type="dcterms:W3CDTF">2010-10-17T20:05:19Z</dcterms:modified>
</cp:coreProperties>
</file>