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319" r:id="rId2"/>
    <p:sldId id="345" r:id="rId3"/>
    <p:sldId id="348" r:id="rId4"/>
    <p:sldId id="349" r:id="rId5"/>
    <p:sldId id="356" r:id="rId6"/>
    <p:sldId id="346" r:id="rId7"/>
    <p:sldId id="350" r:id="rId8"/>
    <p:sldId id="354" r:id="rId9"/>
    <p:sldId id="353" r:id="rId10"/>
    <p:sldId id="351" r:id="rId11"/>
    <p:sldId id="352" r:id="rId12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D3E"/>
    <a:srgbClr val="C3D1EF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2787" autoAdjust="0"/>
    <p:restoredTop sz="90887" autoAdjust="0"/>
  </p:normalViewPr>
  <p:slideViewPr>
    <p:cSldViewPr>
      <p:cViewPr>
        <p:scale>
          <a:sx n="90" d="100"/>
          <a:sy n="90" d="100"/>
        </p:scale>
        <p:origin x="444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593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102"/>
      </p:cViewPr>
      <p:guideLst>
        <p:guide orient="horz" pos="2931"/>
        <p:guide pos="221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944B7C-7429-4EA8-9C35-C3E639446BF2}" type="doc">
      <dgm:prSet loTypeId="urn:microsoft.com/office/officeart/2005/8/layout/cycle7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93AF004-7C03-42D7-A1EA-5B655A68EBE4}">
      <dgm:prSet phldrT="[Text]" custT="1"/>
      <dgm:spPr/>
      <dgm:t>
        <a:bodyPr/>
        <a:lstStyle/>
        <a:p>
          <a:r>
            <a:rPr lang="en-US" sz="1200" b="1" dirty="0" smtClean="0"/>
            <a:t>Collaborative Log</a:t>
          </a:r>
          <a:endParaRPr lang="en-US" sz="1200" b="1" dirty="0"/>
        </a:p>
      </dgm:t>
    </dgm:pt>
    <dgm:pt modelId="{BD97325A-FF4F-4ACC-82F8-D793766CACD5}" type="parTrans" cxnId="{BAE4C4B6-BE3C-407F-A4E2-1D7ADB963A91}">
      <dgm:prSet/>
      <dgm:spPr/>
      <dgm:t>
        <a:bodyPr/>
        <a:lstStyle/>
        <a:p>
          <a:endParaRPr lang="en-US"/>
        </a:p>
      </dgm:t>
    </dgm:pt>
    <dgm:pt modelId="{9A76167C-99D4-4098-8F9D-B30AF934C08E}" type="sibTrans" cxnId="{BAE4C4B6-BE3C-407F-A4E2-1D7ADB963A91}">
      <dgm:prSet/>
      <dgm:spPr/>
      <dgm:t>
        <a:bodyPr/>
        <a:lstStyle/>
        <a:p>
          <a:endParaRPr lang="en-US"/>
        </a:p>
      </dgm:t>
    </dgm:pt>
    <dgm:pt modelId="{20A9571B-2004-4B82-B2FD-77A1A038C9A3}">
      <dgm:prSet phldrT="[Text]"/>
      <dgm:spPr/>
      <dgm:t>
        <a:bodyPr/>
        <a:lstStyle/>
        <a:p>
          <a:r>
            <a:rPr lang="en-US" b="1" dirty="0" smtClean="0"/>
            <a:t>Reflection</a:t>
          </a:r>
          <a:endParaRPr lang="en-US" b="1" dirty="0"/>
        </a:p>
      </dgm:t>
    </dgm:pt>
    <dgm:pt modelId="{BC9391FC-5F91-4BCB-BB2E-73919B3F233D}" type="parTrans" cxnId="{31947673-5F6C-4567-8954-8FE12D474C36}">
      <dgm:prSet/>
      <dgm:spPr/>
      <dgm:t>
        <a:bodyPr/>
        <a:lstStyle/>
        <a:p>
          <a:endParaRPr lang="en-US"/>
        </a:p>
      </dgm:t>
    </dgm:pt>
    <dgm:pt modelId="{31E373A1-1B2D-45CF-945E-2CB82307D425}" type="sibTrans" cxnId="{31947673-5F6C-4567-8954-8FE12D474C36}">
      <dgm:prSet/>
      <dgm:spPr/>
      <dgm:t>
        <a:bodyPr/>
        <a:lstStyle/>
        <a:p>
          <a:endParaRPr lang="en-US"/>
        </a:p>
      </dgm:t>
    </dgm:pt>
    <dgm:pt modelId="{F257A793-D9E9-47CC-B69B-8AFD25D3EB48}">
      <dgm:prSet phldrT="[Text]"/>
      <dgm:spPr/>
      <dgm:t>
        <a:bodyPr/>
        <a:lstStyle/>
        <a:p>
          <a:r>
            <a:rPr lang="en-US" b="1" dirty="0" smtClean="0"/>
            <a:t>Goal Setting</a:t>
          </a:r>
          <a:endParaRPr lang="en-US" b="1" dirty="0"/>
        </a:p>
      </dgm:t>
    </dgm:pt>
    <dgm:pt modelId="{C8EEC0DD-A63D-4DAE-8F7F-F3AF660C31F1}" type="parTrans" cxnId="{30A10D49-CABB-4D5D-9310-D41CBB07CF36}">
      <dgm:prSet/>
      <dgm:spPr/>
      <dgm:t>
        <a:bodyPr/>
        <a:lstStyle/>
        <a:p>
          <a:endParaRPr lang="en-US"/>
        </a:p>
      </dgm:t>
    </dgm:pt>
    <dgm:pt modelId="{A561422B-388B-4190-8561-8B70FBBF0184}" type="sibTrans" cxnId="{30A10D49-CABB-4D5D-9310-D41CBB07CF36}">
      <dgm:prSet/>
      <dgm:spPr/>
      <dgm:t>
        <a:bodyPr/>
        <a:lstStyle/>
        <a:p>
          <a:endParaRPr lang="en-US"/>
        </a:p>
      </dgm:t>
    </dgm:pt>
    <dgm:pt modelId="{49AD7570-6A1B-4DDB-A6DF-2853D9052BB2}" type="pres">
      <dgm:prSet presAssocID="{79944B7C-7429-4EA8-9C35-C3E639446BF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AD4E12-8B5D-4066-AC6B-CCF888FB8370}" type="pres">
      <dgm:prSet presAssocID="{493AF004-7C03-42D7-A1EA-5B655A68EBE4}" presName="node" presStyleLbl="node1" presStyleIdx="0" presStyleCnt="3" custScaleX="130145" custScaleY="175363" custRadScaleRad="84875" custRadScaleInc="1197">
        <dgm:presLayoutVars>
          <dgm:bulletEnabled val="1"/>
        </dgm:presLayoutVars>
      </dgm:prSet>
      <dgm:spPr>
        <a:prstGeom prst="triangle">
          <a:avLst/>
        </a:prstGeom>
      </dgm:spPr>
      <dgm:t>
        <a:bodyPr/>
        <a:lstStyle/>
        <a:p>
          <a:endParaRPr lang="en-US"/>
        </a:p>
      </dgm:t>
    </dgm:pt>
    <dgm:pt modelId="{A2372A58-D128-4A16-A312-4AB02ED3C1B4}" type="pres">
      <dgm:prSet presAssocID="{9A76167C-99D4-4098-8F9D-B30AF934C08E}" presName="sibTrans" presStyleLbl="sibTrans2D1" presStyleIdx="0" presStyleCnt="3" custScaleX="274847" custScaleY="47714" custLinFactNeighborX="27183" custLinFactNeighborY="81972"/>
      <dgm:spPr/>
      <dgm:t>
        <a:bodyPr/>
        <a:lstStyle/>
        <a:p>
          <a:endParaRPr lang="en-US"/>
        </a:p>
      </dgm:t>
    </dgm:pt>
    <dgm:pt modelId="{302D47FF-127C-4B52-9F8A-C948E24EEC02}" type="pres">
      <dgm:prSet presAssocID="{9A76167C-99D4-4098-8F9D-B30AF934C08E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693D4219-141A-4DDC-A112-EF0AD3D39A67}" type="pres">
      <dgm:prSet presAssocID="{20A9571B-2004-4B82-B2FD-77A1A038C9A3}" presName="node" presStyleLbl="node1" presStyleIdx="1" presStyleCnt="3" custScaleX="117322" custScaleY="184594" custRadScaleRad="97388" custRadScaleInc="-28235">
        <dgm:presLayoutVars>
          <dgm:bulletEnabled val="1"/>
        </dgm:presLayoutVars>
      </dgm:prSet>
      <dgm:spPr>
        <a:prstGeom prst="triangle">
          <a:avLst/>
        </a:prstGeom>
      </dgm:spPr>
      <dgm:t>
        <a:bodyPr/>
        <a:lstStyle/>
        <a:p>
          <a:endParaRPr lang="en-US"/>
        </a:p>
      </dgm:t>
    </dgm:pt>
    <dgm:pt modelId="{C934C95B-7EEA-4F70-BC49-5ED85FEFE438}" type="pres">
      <dgm:prSet presAssocID="{31E373A1-1B2D-45CF-945E-2CB82307D425}" presName="sibTrans" presStyleLbl="sibTrans2D1" presStyleIdx="1" presStyleCnt="3" custScaleX="316697" custScaleY="65448" custLinFactY="54754" custLinFactNeighborX="-25380" custLinFactNeighborY="100000"/>
      <dgm:spPr/>
      <dgm:t>
        <a:bodyPr/>
        <a:lstStyle/>
        <a:p>
          <a:endParaRPr lang="en-US"/>
        </a:p>
      </dgm:t>
    </dgm:pt>
    <dgm:pt modelId="{8C9186FC-2C2E-40DE-ABA6-CA500EB67585}" type="pres">
      <dgm:prSet presAssocID="{31E373A1-1B2D-45CF-945E-2CB82307D425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1799C78A-DC0C-4D38-91CF-A288EF4E3F2C}" type="pres">
      <dgm:prSet presAssocID="{F257A793-D9E9-47CC-B69B-8AFD25D3EB48}" presName="node" presStyleLbl="node1" presStyleIdx="2" presStyleCnt="3" custScaleX="122608" custScaleY="173127" custRadScaleRad="94148" custRadScaleInc="26487">
        <dgm:presLayoutVars>
          <dgm:bulletEnabled val="1"/>
        </dgm:presLayoutVars>
      </dgm:prSet>
      <dgm:spPr>
        <a:prstGeom prst="triangle">
          <a:avLst/>
        </a:prstGeom>
      </dgm:spPr>
      <dgm:t>
        <a:bodyPr/>
        <a:lstStyle/>
        <a:p>
          <a:endParaRPr lang="en-US"/>
        </a:p>
      </dgm:t>
    </dgm:pt>
    <dgm:pt modelId="{DC00C605-C350-407E-B30A-4A6D0D353C51}" type="pres">
      <dgm:prSet presAssocID="{A561422B-388B-4190-8561-8B70FBBF0184}" presName="sibTrans" presStyleLbl="sibTrans2D1" presStyleIdx="2" presStyleCnt="3" custScaleX="300786" custScaleY="50080" custLinFactNeighborX="-27028" custLinFactNeighborY="76896"/>
      <dgm:spPr/>
      <dgm:t>
        <a:bodyPr/>
        <a:lstStyle/>
        <a:p>
          <a:endParaRPr lang="en-US"/>
        </a:p>
      </dgm:t>
    </dgm:pt>
    <dgm:pt modelId="{0B061758-9B29-4413-8C94-4BBA1EC01C71}" type="pres">
      <dgm:prSet presAssocID="{A561422B-388B-4190-8561-8B70FBBF0184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BAE4C4B6-BE3C-407F-A4E2-1D7ADB963A91}" srcId="{79944B7C-7429-4EA8-9C35-C3E639446BF2}" destId="{493AF004-7C03-42D7-A1EA-5B655A68EBE4}" srcOrd="0" destOrd="0" parTransId="{BD97325A-FF4F-4ACC-82F8-D793766CACD5}" sibTransId="{9A76167C-99D4-4098-8F9D-B30AF934C08E}"/>
    <dgm:cxn modelId="{2B178DD7-7654-47EE-9745-DF6C8D72ADF9}" type="presOf" srcId="{9A76167C-99D4-4098-8F9D-B30AF934C08E}" destId="{302D47FF-127C-4B52-9F8A-C948E24EEC02}" srcOrd="1" destOrd="0" presId="urn:microsoft.com/office/officeart/2005/8/layout/cycle7"/>
    <dgm:cxn modelId="{30A10D49-CABB-4D5D-9310-D41CBB07CF36}" srcId="{79944B7C-7429-4EA8-9C35-C3E639446BF2}" destId="{F257A793-D9E9-47CC-B69B-8AFD25D3EB48}" srcOrd="2" destOrd="0" parTransId="{C8EEC0DD-A63D-4DAE-8F7F-F3AF660C31F1}" sibTransId="{A561422B-388B-4190-8561-8B70FBBF0184}"/>
    <dgm:cxn modelId="{46E2FA01-368A-497B-83C9-3D383E9C63F4}" type="presOf" srcId="{79944B7C-7429-4EA8-9C35-C3E639446BF2}" destId="{49AD7570-6A1B-4DDB-A6DF-2853D9052BB2}" srcOrd="0" destOrd="0" presId="urn:microsoft.com/office/officeart/2005/8/layout/cycle7"/>
    <dgm:cxn modelId="{87BCFFA0-23AC-470C-AD85-C7B60A027434}" type="presOf" srcId="{20A9571B-2004-4B82-B2FD-77A1A038C9A3}" destId="{693D4219-141A-4DDC-A112-EF0AD3D39A67}" srcOrd="0" destOrd="0" presId="urn:microsoft.com/office/officeart/2005/8/layout/cycle7"/>
    <dgm:cxn modelId="{FD94C008-82C7-4911-A5BD-E12CFEF84D7A}" type="presOf" srcId="{F257A793-D9E9-47CC-B69B-8AFD25D3EB48}" destId="{1799C78A-DC0C-4D38-91CF-A288EF4E3F2C}" srcOrd="0" destOrd="0" presId="urn:microsoft.com/office/officeart/2005/8/layout/cycle7"/>
    <dgm:cxn modelId="{4EA03928-3984-4C4B-84B4-9046E24C0CFC}" type="presOf" srcId="{A561422B-388B-4190-8561-8B70FBBF0184}" destId="{0B061758-9B29-4413-8C94-4BBA1EC01C71}" srcOrd="1" destOrd="0" presId="urn:microsoft.com/office/officeart/2005/8/layout/cycle7"/>
    <dgm:cxn modelId="{B81BF265-3D2A-470F-85E1-F2BC5AC28957}" type="presOf" srcId="{9A76167C-99D4-4098-8F9D-B30AF934C08E}" destId="{A2372A58-D128-4A16-A312-4AB02ED3C1B4}" srcOrd="0" destOrd="0" presId="urn:microsoft.com/office/officeart/2005/8/layout/cycle7"/>
    <dgm:cxn modelId="{022AA128-295B-48AC-9A9F-83E7DC163E2A}" type="presOf" srcId="{31E373A1-1B2D-45CF-945E-2CB82307D425}" destId="{8C9186FC-2C2E-40DE-ABA6-CA500EB67585}" srcOrd="1" destOrd="0" presId="urn:microsoft.com/office/officeart/2005/8/layout/cycle7"/>
    <dgm:cxn modelId="{C17B9ACB-E1AD-4242-9B16-BAD31E72B2B0}" type="presOf" srcId="{493AF004-7C03-42D7-A1EA-5B655A68EBE4}" destId="{9EAD4E12-8B5D-4066-AC6B-CCF888FB8370}" srcOrd="0" destOrd="0" presId="urn:microsoft.com/office/officeart/2005/8/layout/cycle7"/>
    <dgm:cxn modelId="{56161536-33C5-4645-B70F-DF2DA6AFD399}" type="presOf" srcId="{31E373A1-1B2D-45CF-945E-2CB82307D425}" destId="{C934C95B-7EEA-4F70-BC49-5ED85FEFE438}" srcOrd="0" destOrd="0" presId="urn:microsoft.com/office/officeart/2005/8/layout/cycle7"/>
    <dgm:cxn modelId="{31947673-5F6C-4567-8954-8FE12D474C36}" srcId="{79944B7C-7429-4EA8-9C35-C3E639446BF2}" destId="{20A9571B-2004-4B82-B2FD-77A1A038C9A3}" srcOrd="1" destOrd="0" parTransId="{BC9391FC-5F91-4BCB-BB2E-73919B3F233D}" sibTransId="{31E373A1-1B2D-45CF-945E-2CB82307D425}"/>
    <dgm:cxn modelId="{03B333B2-1D8B-4DA6-8EA2-541DFBC22145}" type="presOf" srcId="{A561422B-388B-4190-8561-8B70FBBF0184}" destId="{DC00C605-C350-407E-B30A-4A6D0D353C51}" srcOrd="0" destOrd="0" presId="urn:microsoft.com/office/officeart/2005/8/layout/cycle7"/>
    <dgm:cxn modelId="{422F62D6-155D-4164-9979-4B4C1D6EC906}" type="presParOf" srcId="{49AD7570-6A1B-4DDB-A6DF-2853D9052BB2}" destId="{9EAD4E12-8B5D-4066-AC6B-CCF888FB8370}" srcOrd="0" destOrd="0" presId="urn:microsoft.com/office/officeart/2005/8/layout/cycle7"/>
    <dgm:cxn modelId="{C2E2DEB0-5DCE-48B8-BA32-07418FFE0697}" type="presParOf" srcId="{49AD7570-6A1B-4DDB-A6DF-2853D9052BB2}" destId="{A2372A58-D128-4A16-A312-4AB02ED3C1B4}" srcOrd="1" destOrd="0" presId="urn:microsoft.com/office/officeart/2005/8/layout/cycle7"/>
    <dgm:cxn modelId="{D367557E-77B9-4FAF-B27C-1A9AFB3D2B7F}" type="presParOf" srcId="{A2372A58-D128-4A16-A312-4AB02ED3C1B4}" destId="{302D47FF-127C-4B52-9F8A-C948E24EEC02}" srcOrd="0" destOrd="0" presId="urn:microsoft.com/office/officeart/2005/8/layout/cycle7"/>
    <dgm:cxn modelId="{E26055ED-AEA1-4EFB-8BA0-62E48E20862F}" type="presParOf" srcId="{49AD7570-6A1B-4DDB-A6DF-2853D9052BB2}" destId="{693D4219-141A-4DDC-A112-EF0AD3D39A67}" srcOrd="2" destOrd="0" presId="urn:microsoft.com/office/officeart/2005/8/layout/cycle7"/>
    <dgm:cxn modelId="{C8C9DD54-920C-4EE3-90F1-493E01034C5C}" type="presParOf" srcId="{49AD7570-6A1B-4DDB-A6DF-2853D9052BB2}" destId="{C934C95B-7EEA-4F70-BC49-5ED85FEFE438}" srcOrd="3" destOrd="0" presId="urn:microsoft.com/office/officeart/2005/8/layout/cycle7"/>
    <dgm:cxn modelId="{60162FA1-7230-40C4-8769-46F08E76EDBB}" type="presParOf" srcId="{C934C95B-7EEA-4F70-BC49-5ED85FEFE438}" destId="{8C9186FC-2C2E-40DE-ABA6-CA500EB67585}" srcOrd="0" destOrd="0" presId="urn:microsoft.com/office/officeart/2005/8/layout/cycle7"/>
    <dgm:cxn modelId="{34CEBEE9-DBD2-4C2B-8880-EF9819CA9A4D}" type="presParOf" srcId="{49AD7570-6A1B-4DDB-A6DF-2853D9052BB2}" destId="{1799C78A-DC0C-4D38-91CF-A288EF4E3F2C}" srcOrd="4" destOrd="0" presId="urn:microsoft.com/office/officeart/2005/8/layout/cycle7"/>
    <dgm:cxn modelId="{D688C168-AC10-480D-B295-4FBF4134B00E}" type="presParOf" srcId="{49AD7570-6A1B-4DDB-A6DF-2853D9052BB2}" destId="{DC00C605-C350-407E-B30A-4A6D0D353C51}" srcOrd="5" destOrd="0" presId="urn:microsoft.com/office/officeart/2005/8/layout/cycle7"/>
    <dgm:cxn modelId="{C06EA447-8D15-417D-AAE8-273AAFB46F2F}" type="presParOf" srcId="{DC00C605-C350-407E-B30A-4A6D0D353C51}" destId="{0B061758-9B29-4413-8C94-4BBA1EC01C71}" srcOrd="0" destOrd="0" presId="urn:microsoft.com/office/officeart/2005/8/layout/cycle7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794456-7E79-4410-BB23-5A40CF1E3403}" type="doc">
      <dgm:prSet loTypeId="urn:microsoft.com/office/officeart/2005/8/layout/radial6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405A365-6F38-4A63-B63E-2EEC184EC1F6}">
      <dgm:prSet phldrT="[Text]"/>
      <dgm:spPr/>
      <dgm:t>
        <a:bodyPr/>
        <a:lstStyle/>
        <a:p>
          <a:pPr algn="ctr"/>
          <a:r>
            <a:rPr lang="en-US" dirty="0"/>
            <a:t>Effective Practice  </a:t>
          </a:r>
        </a:p>
      </dgm:t>
    </dgm:pt>
    <dgm:pt modelId="{4694727B-DD39-4610-8A09-7A7F60F60BFA}" type="parTrans" cxnId="{B5A3D661-93C8-4ED7-9730-B71ACEB9F58E}">
      <dgm:prSet/>
      <dgm:spPr/>
      <dgm:t>
        <a:bodyPr/>
        <a:lstStyle/>
        <a:p>
          <a:pPr algn="ctr"/>
          <a:endParaRPr lang="en-US"/>
        </a:p>
      </dgm:t>
    </dgm:pt>
    <dgm:pt modelId="{C3BF5259-2813-49DD-AB4B-590C045F22F5}" type="sibTrans" cxnId="{B5A3D661-93C8-4ED7-9730-B71ACEB9F58E}">
      <dgm:prSet/>
      <dgm:spPr/>
      <dgm:t>
        <a:bodyPr/>
        <a:lstStyle/>
        <a:p>
          <a:pPr algn="ctr"/>
          <a:endParaRPr lang="en-US"/>
        </a:p>
      </dgm:t>
    </dgm:pt>
    <dgm:pt modelId="{7ADEE657-ABF4-42AE-B3D3-3657BB791812}">
      <dgm:prSet phldrT="[Text]"/>
      <dgm:spPr/>
      <dgm:t>
        <a:bodyPr/>
        <a:lstStyle/>
        <a:p>
          <a:pPr algn="ctr"/>
          <a:r>
            <a:rPr lang="en-US" dirty="0"/>
            <a:t>Assess</a:t>
          </a:r>
        </a:p>
      </dgm:t>
    </dgm:pt>
    <dgm:pt modelId="{BBEFDEFC-1730-4610-B29F-009C2246728E}" type="parTrans" cxnId="{E10B9EE3-03AC-4F1E-B719-84065B538A67}">
      <dgm:prSet/>
      <dgm:spPr/>
      <dgm:t>
        <a:bodyPr/>
        <a:lstStyle/>
        <a:p>
          <a:pPr algn="ctr"/>
          <a:endParaRPr lang="en-US"/>
        </a:p>
      </dgm:t>
    </dgm:pt>
    <dgm:pt modelId="{F9A940DC-F326-4047-B0A3-E05EF7EF2A70}" type="sibTrans" cxnId="{E10B9EE3-03AC-4F1E-B719-84065B538A67}">
      <dgm:prSet/>
      <dgm:spPr/>
      <dgm:t>
        <a:bodyPr/>
        <a:lstStyle/>
        <a:p>
          <a:pPr algn="ctr"/>
          <a:endParaRPr lang="en-US" dirty="0"/>
        </a:p>
      </dgm:t>
    </dgm:pt>
    <dgm:pt modelId="{3FD36629-A219-450A-B151-75A51CCAF45D}">
      <dgm:prSet phldrT="[Text]"/>
      <dgm:spPr/>
      <dgm:t>
        <a:bodyPr/>
        <a:lstStyle/>
        <a:p>
          <a:pPr algn="ctr"/>
          <a:r>
            <a:rPr lang="en-US" dirty="0"/>
            <a:t>Plan </a:t>
          </a:r>
        </a:p>
      </dgm:t>
    </dgm:pt>
    <dgm:pt modelId="{FAB2635A-13D1-4E6F-A4C3-8913E95E5950}" type="parTrans" cxnId="{FB8350BB-C297-4BD9-9D3F-AEB53C6B2B40}">
      <dgm:prSet/>
      <dgm:spPr/>
      <dgm:t>
        <a:bodyPr/>
        <a:lstStyle/>
        <a:p>
          <a:pPr algn="ctr"/>
          <a:endParaRPr lang="en-US"/>
        </a:p>
      </dgm:t>
    </dgm:pt>
    <dgm:pt modelId="{9BDB7BFA-998D-4D7D-A986-6C244326CC57}" type="sibTrans" cxnId="{FB8350BB-C297-4BD9-9D3F-AEB53C6B2B40}">
      <dgm:prSet/>
      <dgm:spPr/>
      <dgm:t>
        <a:bodyPr/>
        <a:lstStyle/>
        <a:p>
          <a:pPr algn="ctr"/>
          <a:endParaRPr lang="en-US" dirty="0"/>
        </a:p>
      </dgm:t>
    </dgm:pt>
    <dgm:pt modelId="{FE6C9786-3672-433F-A068-C0A592A2F6D6}">
      <dgm:prSet phldrT="[Text]"/>
      <dgm:spPr/>
      <dgm:t>
        <a:bodyPr/>
        <a:lstStyle/>
        <a:p>
          <a:pPr algn="ctr"/>
          <a:r>
            <a:rPr lang="en-US" dirty="0"/>
            <a:t>Teach</a:t>
          </a:r>
        </a:p>
      </dgm:t>
    </dgm:pt>
    <dgm:pt modelId="{C9B94BDD-1710-45BB-B143-0FFFCA10B844}" type="parTrans" cxnId="{FAB3D848-00BD-4BD1-A52E-01D5340B2811}">
      <dgm:prSet/>
      <dgm:spPr/>
      <dgm:t>
        <a:bodyPr/>
        <a:lstStyle/>
        <a:p>
          <a:pPr algn="ctr"/>
          <a:endParaRPr lang="en-US"/>
        </a:p>
      </dgm:t>
    </dgm:pt>
    <dgm:pt modelId="{FAD188DE-DAFB-402F-8ACB-23C1E784E62B}" type="sibTrans" cxnId="{FAB3D848-00BD-4BD1-A52E-01D5340B2811}">
      <dgm:prSet/>
      <dgm:spPr/>
      <dgm:t>
        <a:bodyPr/>
        <a:lstStyle/>
        <a:p>
          <a:pPr algn="ctr"/>
          <a:endParaRPr lang="en-US" dirty="0"/>
        </a:p>
      </dgm:t>
    </dgm:pt>
    <dgm:pt modelId="{8D721F7E-0F15-4921-8C31-ABC92EB4363C}">
      <dgm:prSet phldrT="[Text]"/>
      <dgm:spPr/>
      <dgm:t>
        <a:bodyPr/>
        <a:lstStyle/>
        <a:p>
          <a:pPr algn="ctr"/>
          <a:r>
            <a:rPr lang="en-US" dirty="0"/>
            <a:t>Reflect/ Revise </a:t>
          </a:r>
        </a:p>
      </dgm:t>
    </dgm:pt>
    <dgm:pt modelId="{3EFCFA44-7E22-4A6E-B3BC-CBE94212807D}" type="parTrans" cxnId="{45FD321E-D0F0-44BF-ABA8-CE48C38AA8B8}">
      <dgm:prSet/>
      <dgm:spPr/>
      <dgm:t>
        <a:bodyPr/>
        <a:lstStyle/>
        <a:p>
          <a:pPr algn="ctr"/>
          <a:endParaRPr lang="en-US"/>
        </a:p>
      </dgm:t>
    </dgm:pt>
    <dgm:pt modelId="{49169DA3-8079-48AF-83A9-3ED2D91DC495}" type="sibTrans" cxnId="{45FD321E-D0F0-44BF-ABA8-CE48C38AA8B8}">
      <dgm:prSet/>
      <dgm:spPr/>
      <dgm:t>
        <a:bodyPr/>
        <a:lstStyle/>
        <a:p>
          <a:pPr algn="ctr"/>
          <a:endParaRPr lang="en-US" dirty="0"/>
        </a:p>
      </dgm:t>
    </dgm:pt>
    <dgm:pt modelId="{E7C63CE9-EFF4-466E-AABA-9B2645879B3A}" type="pres">
      <dgm:prSet presAssocID="{40794456-7E79-4410-BB23-5A40CF1E340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D9F62D-E13F-4A4C-81B7-03B94AFAAA13}" type="pres">
      <dgm:prSet presAssocID="{C405A365-6F38-4A63-B63E-2EEC184EC1F6}" presName="centerShape" presStyleLbl="node0" presStyleIdx="0" presStyleCnt="1"/>
      <dgm:spPr/>
      <dgm:t>
        <a:bodyPr/>
        <a:lstStyle/>
        <a:p>
          <a:endParaRPr lang="en-US"/>
        </a:p>
      </dgm:t>
    </dgm:pt>
    <dgm:pt modelId="{73A0682D-4E5D-4EDB-95C0-10FF62219EF9}" type="pres">
      <dgm:prSet presAssocID="{7ADEE657-ABF4-42AE-B3D3-3657BB791812}" presName="node" presStyleLbl="node1" presStyleIdx="0" presStyleCnt="4" custRadScaleRad="100208" custRadScaleInc="73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F23A45-CC28-47C2-A616-6C503749BD99}" type="pres">
      <dgm:prSet presAssocID="{7ADEE657-ABF4-42AE-B3D3-3657BB791812}" presName="dummy" presStyleCnt="0"/>
      <dgm:spPr/>
    </dgm:pt>
    <dgm:pt modelId="{86D38B84-557F-4041-8251-93C303818F9E}" type="pres">
      <dgm:prSet presAssocID="{F9A940DC-F326-4047-B0A3-E05EF7EF2A70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B51A4FC-C746-4685-AE39-95E5626D8CA5}" type="pres">
      <dgm:prSet presAssocID="{3FD36629-A219-450A-B151-75A51CCAF45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32D836-4BE4-491F-BD74-B674818C1552}" type="pres">
      <dgm:prSet presAssocID="{3FD36629-A219-450A-B151-75A51CCAF45D}" presName="dummy" presStyleCnt="0"/>
      <dgm:spPr/>
    </dgm:pt>
    <dgm:pt modelId="{B540006D-CA0F-46B6-8EF2-4D02CFBBE9BA}" type="pres">
      <dgm:prSet presAssocID="{9BDB7BFA-998D-4D7D-A986-6C244326CC57}" presName="sibTrans" presStyleLbl="sibTrans2D1" presStyleIdx="1" presStyleCnt="4"/>
      <dgm:spPr/>
      <dgm:t>
        <a:bodyPr/>
        <a:lstStyle/>
        <a:p>
          <a:endParaRPr lang="en-US"/>
        </a:p>
      </dgm:t>
    </dgm:pt>
    <dgm:pt modelId="{B54745E4-A908-4058-8CD3-236BDB56D69F}" type="pres">
      <dgm:prSet presAssocID="{FE6C9786-3672-433F-A068-C0A592A2F6D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152200-0D15-4CF7-8A29-DA5EC11D2723}" type="pres">
      <dgm:prSet presAssocID="{FE6C9786-3672-433F-A068-C0A592A2F6D6}" presName="dummy" presStyleCnt="0"/>
      <dgm:spPr/>
    </dgm:pt>
    <dgm:pt modelId="{19943943-C800-4474-8ECD-F9316C33A02C}" type="pres">
      <dgm:prSet presAssocID="{FAD188DE-DAFB-402F-8ACB-23C1E784E62B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1817406-BB09-469B-A7D3-E1149EEDFFCC}" type="pres">
      <dgm:prSet presAssocID="{8D721F7E-0F15-4921-8C31-ABC92EB436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C3A2C-B995-44A2-B3BC-48B4AA61FBF1}" type="pres">
      <dgm:prSet presAssocID="{8D721F7E-0F15-4921-8C31-ABC92EB4363C}" presName="dummy" presStyleCnt="0"/>
      <dgm:spPr/>
    </dgm:pt>
    <dgm:pt modelId="{F00C8378-C6E4-4856-A5DB-6FBB6E4E98A0}" type="pres">
      <dgm:prSet presAssocID="{49169DA3-8079-48AF-83A9-3ED2D91DC495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63A30DBE-9AD2-475D-AE20-F77F8A116E76}" type="presOf" srcId="{F9A940DC-F326-4047-B0A3-E05EF7EF2A70}" destId="{86D38B84-557F-4041-8251-93C303818F9E}" srcOrd="0" destOrd="0" presId="urn:microsoft.com/office/officeart/2005/8/layout/radial6"/>
    <dgm:cxn modelId="{3785CB70-7980-409C-8F8D-F6FF7F6F4035}" type="presOf" srcId="{C405A365-6F38-4A63-B63E-2EEC184EC1F6}" destId="{0BD9F62D-E13F-4A4C-81B7-03B94AFAAA13}" srcOrd="0" destOrd="0" presId="urn:microsoft.com/office/officeart/2005/8/layout/radial6"/>
    <dgm:cxn modelId="{F9E8C130-CE5C-4E21-A36C-50C96B4ED9A8}" type="presOf" srcId="{8D721F7E-0F15-4921-8C31-ABC92EB4363C}" destId="{C1817406-BB09-469B-A7D3-E1149EEDFFCC}" srcOrd="0" destOrd="0" presId="urn:microsoft.com/office/officeart/2005/8/layout/radial6"/>
    <dgm:cxn modelId="{B77F31D4-0082-4BDC-A5B8-5B653CB26873}" type="presOf" srcId="{FAD188DE-DAFB-402F-8ACB-23C1E784E62B}" destId="{19943943-C800-4474-8ECD-F9316C33A02C}" srcOrd="0" destOrd="0" presId="urn:microsoft.com/office/officeart/2005/8/layout/radial6"/>
    <dgm:cxn modelId="{4B09B365-380B-4EFB-88AF-0500ABAD6882}" type="presOf" srcId="{40794456-7E79-4410-BB23-5A40CF1E3403}" destId="{E7C63CE9-EFF4-466E-AABA-9B2645879B3A}" srcOrd="0" destOrd="0" presId="urn:microsoft.com/office/officeart/2005/8/layout/radial6"/>
    <dgm:cxn modelId="{E3C47A2C-742F-4327-9BC3-8FF9EF0D8705}" type="presOf" srcId="{9BDB7BFA-998D-4D7D-A986-6C244326CC57}" destId="{B540006D-CA0F-46B6-8EF2-4D02CFBBE9BA}" srcOrd="0" destOrd="0" presId="urn:microsoft.com/office/officeart/2005/8/layout/radial6"/>
    <dgm:cxn modelId="{2B6F3A21-892A-495D-A831-2ED082849672}" type="presOf" srcId="{7ADEE657-ABF4-42AE-B3D3-3657BB791812}" destId="{73A0682D-4E5D-4EDB-95C0-10FF62219EF9}" srcOrd="0" destOrd="0" presId="urn:microsoft.com/office/officeart/2005/8/layout/radial6"/>
    <dgm:cxn modelId="{FB8350BB-C297-4BD9-9D3F-AEB53C6B2B40}" srcId="{C405A365-6F38-4A63-B63E-2EEC184EC1F6}" destId="{3FD36629-A219-450A-B151-75A51CCAF45D}" srcOrd="1" destOrd="0" parTransId="{FAB2635A-13D1-4E6F-A4C3-8913E95E5950}" sibTransId="{9BDB7BFA-998D-4D7D-A986-6C244326CC57}"/>
    <dgm:cxn modelId="{0702639B-79C3-4E2B-9F9C-D8DD4DFD7FCC}" type="presOf" srcId="{49169DA3-8079-48AF-83A9-3ED2D91DC495}" destId="{F00C8378-C6E4-4856-A5DB-6FBB6E4E98A0}" srcOrd="0" destOrd="0" presId="urn:microsoft.com/office/officeart/2005/8/layout/radial6"/>
    <dgm:cxn modelId="{FAB3D848-00BD-4BD1-A52E-01D5340B2811}" srcId="{C405A365-6F38-4A63-B63E-2EEC184EC1F6}" destId="{FE6C9786-3672-433F-A068-C0A592A2F6D6}" srcOrd="2" destOrd="0" parTransId="{C9B94BDD-1710-45BB-B143-0FFFCA10B844}" sibTransId="{FAD188DE-DAFB-402F-8ACB-23C1E784E62B}"/>
    <dgm:cxn modelId="{E10B9EE3-03AC-4F1E-B719-84065B538A67}" srcId="{C405A365-6F38-4A63-B63E-2EEC184EC1F6}" destId="{7ADEE657-ABF4-42AE-B3D3-3657BB791812}" srcOrd="0" destOrd="0" parTransId="{BBEFDEFC-1730-4610-B29F-009C2246728E}" sibTransId="{F9A940DC-F326-4047-B0A3-E05EF7EF2A70}"/>
    <dgm:cxn modelId="{B5A3D661-93C8-4ED7-9730-B71ACEB9F58E}" srcId="{40794456-7E79-4410-BB23-5A40CF1E3403}" destId="{C405A365-6F38-4A63-B63E-2EEC184EC1F6}" srcOrd="0" destOrd="0" parTransId="{4694727B-DD39-4610-8A09-7A7F60F60BFA}" sibTransId="{C3BF5259-2813-49DD-AB4B-590C045F22F5}"/>
    <dgm:cxn modelId="{BB27F034-2513-4CD6-84D9-CE5994699862}" type="presOf" srcId="{FE6C9786-3672-433F-A068-C0A592A2F6D6}" destId="{B54745E4-A908-4058-8CD3-236BDB56D69F}" srcOrd="0" destOrd="0" presId="urn:microsoft.com/office/officeart/2005/8/layout/radial6"/>
    <dgm:cxn modelId="{45FD321E-D0F0-44BF-ABA8-CE48C38AA8B8}" srcId="{C405A365-6F38-4A63-B63E-2EEC184EC1F6}" destId="{8D721F7E-0F15-4921-8C31-ABC92EB4363C}" srcOrd="3" destOrd="0" parTransId="{3EFCFA44-7E22-4A6E-B3BC-CBE94212807D}" sibTransId="{49169DA3-8079-48AF-83A9-3ED2D91DC495}"/>
    <dgm:cxn modelId="{93A7EF29-BE4F-4AFC-9C1E-E9146DCC5E22}" type="presOf" srcId="{3FD36629-A219-450A-B151-75A51CCAF45D}" destId="{0B51A4FC-C746-4685-AE39-95E5626D8CA5}" srcOrd="0" destOrd="0" presId="urn:microsoft.com/office/officeart/2005/8/layout/radial6"/>
    <dgm:cxn modelId="{3402E2EA-0561-42D0-A1EE-70D5444E4B13}" type="presParOf" srcId="{E7C63CE9-EFF4-466E-AABA-9B2645879B3A}" destId="{0BD9F62D-E13F-4A4C-81B7-03B94AFAAA13}" srcOrd="0" destOrd="0" presId="urn:microsoft.com/office/officeart/2005/8/layout/radial6"/>
    <dgm:cxn modelId="{484D4DA1-EE21-406C-8D90-82025408FC34}" type="presParOf" srcId="{E7C63CE9-EFF4-466E-AABA-9B2645879B3A}" destId="{73A0682D-4E5D-4EDB-95C0-10FF62219EF9}" srcOrd="1" destOrd="0" presId="urn:microsoft.com/office/officeart/2005/8/layout/radial6"/>
    <dgm:cxn modelId="{DDCEE20E-0801-4546-90E2-EE7F3DB365B4}" type="presParOf" srcId="{E7C63CE9-EFF4-466E-AABA-9B2645879B3A}" destId="{31F23A45-CC28-47C2-A616-6C503749BD99}" srcOrd="2" destOrd="0" presId="urn:microsoft.com/office/officeart/2005/8/layout/radial6"/>
    <dgm:cxn modelId="{24EB6432-F72D-4786-8BB3-97BC199D89DA}" type="presParOf" srcId="{E7C63CE9-EFF4-466E-AABA-9B2645879B3A}" destId="{86D38B84-557F-4041-8251-93C303818F9E}" srcOrd="3" destOrd="0" presId="urn:microsoft.com/office/officeart/2005/8/layout/radial6"/>
    <dgm:cxn modelId="{E29D505E-4BE3-4EFF-A39A-58CAC8268574}" type="presParOf" srcId="{E7C63CE9-EFF4-466E-AABA-9B2645879B3A}" destId="{0B51A4FC-C746-4685-AE39-95E5626D8CA5}" srcOrd="4" destOrd="0" presId="urn:microsoft.com/office/officeart/2005/8/layout/radial6"/>
    <dgm:cxn modelId="{A00315F9-4669-4F25-9522-40BF2F376321}" type="presParOf" srcId="{E7C63CE9-EFF4-466E-AABA-9B2645879B3A}" destId="{1B32D836-4BE4-491F-BD74-B674818C1552}" srcOrd="5" destOrd="0" presId="urn:microsoft.com/office/officeart/2005/8/layout/radial6"/>
    <dgm:cxn modelId="{36ED0CB0-5BED-4722-AB85-8B9BF438CB8B}" type="presParOf" srcId="{E7C63CE9-EFF4-466E-AABA-9B2645879B3A}" destId="{B540006D-CA0F-46B6-8EF2-4D02CFBBE9BA}" srcOrd="6" destOrd="0" presId="urn:microsoft.com/office/officeart/2005/8/layout/radial6"/>
    <dgm:cxn modelId="{A8334C5B-3ED3-4E38-8714-5ADD22A0AD23}" type="presParOf" srcId="{E7C63CE9-EFF4-466E-AABA-9B2645879B3A}" destId="{B54745E4-A908-4058-8CD3-236BDB56D69F}" srcOrd="7" destOrd="0" presId="urn:microsoft.com/office/officeart/2005/8/layout/radial6"/>
    <dgm:cxn modelId="{0E3ACB33-6B11-40AE-84EC-4AACDAEEDB97}" type="presParOf" srcId="{E7C63CE9-EFF4-466E-AABA-9B2645879B3A}" destId="{B7152200-0D15-4CF7-8A29-DA5EC11D2723}" srcOrd="8" destOrd="0" presId="urn:microsoft.com/office/officeart/2005/8/layout/radial6"/>
    <dgm:cxn modelId="{2EC80240-7242-4CD0-8B94-1BE78EB2DFBD}" type="presParOf" srcId="{E7C63CE9-EFF4-466E-AABA-9B2645879B3A}" destId="{19943943-C800-4474-8ECD-F9316C33A02C}" srcOrd="9" destOrd="0" presId="urn:microsoft.com/office/officeart/2005/8/layout/radial6"/>
    <dgm:cxn modelId="{B6B37F07-8464-4212-A0B0-80A91ACC8D29}" type="presParOf" srcId="{E7C63CE9-EFF4-466E-AABA-9B2645879B3A}" destId="{C1817406-BB09-469B-A7D3-E1149EEDFFCC}" srcOrd="10" destOrd="0" presId="urn:microsoft.com/office/officeart/2005/8/layout/radial6"/>
    <dgm:cxn modelId="{CDCAFFEE-8D30-40C2-9721-CDCA500115FD}" type="presParOf" srcId="{E7C63CE9-EFF4-466E-AABA-9B2645879B3A}" destId="{A8AC3A2C-B995-44A2-B3BC-48B4AA61FBF1}" srcOrd="11" destOrd="0" presId="urn:microsoft.com/office/officeart/2005/8/layout/radial6"/>
    <dgm:cxn modelId="{887B5212-9336-48A0-995E-9146AF7C76A6}" type="presParOf" srcId="{E7C63CE9-EFF4-466E-AABA-9B2645879B3A}" destId="{F00C8378-C6E4-4856-A5DB-6FBB6E4E98A0}" srcOrd="12" destOrd="0" presId="urn:microsoft.com/office/officeart/2005/8/layout/radial6"/>
  </dgm:cxnLst>
  <dgm:bg/>
  <dgm:whole/>
  <dgm:extLst>
    <a:ext uri="http://schemas.microsoft.com/office/drawing/2008/diagram"/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1836BE-612F-414F-9207-756BA6240484}" type="doc">
      <dgm:prSet loTypeId="urn:microsoft.com/office/officeart/2005/8/layout/cycle7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8F0957D3-C1AE-406C-92ED-964B22AEA4E4}">
      <dgm:prSet phldrT="[Text]" custT="1"/>
      <dgm:spPr/>
      <dgm:t>
        <a:bodyPr/>
        <a:lstStyle/>
        <a:p>
          <a:r>
            <a:rPr lang="en-US" sz="1000" b="1" dirty="0" smtClean="0"/>
            <a:t>Assessment of Student Learning</a:t>
          </a:r>
          <a:endParaRPr lang="en-US" sz="1000" b="1" dirty="0"/>
        </a:p>
      </dgm:t>
    </dgm:pt>
    <dgm:pt modelId="{8AB52566-9D95-4520-9EAD-748F20C3E9EE}" type="parTrans" cxnId="{1D8AF8D0-9811-4A28-B5E8-354837CB07A4}">
      <dgm:prSet/>
      <dgm:spPr/>
      <dgm:t>
        <a:bodyPr/>
        <a:lstStyle/>
        <a:p>
          <a:endParaRPr lang="en-US"/>
        </a:p>
      </dgm:t>
    </dgm:pt>
    <dgm:pt modelId="{8CF03AAF-1E73-4CF8-9627-83B5B81946EB}" type="sibTrans" cxnId="{1D8AF8D0-9811-4A28-B5E8-354837CB07A4}">
      <dgm:prSet/>
      <dgm:spPr/>
      <dgm:t>
        <a:bodyPr/>
        <a:lstStyle/>
        <a:p>
          <a:endParaRPr lang="en-US"/>
        </a:p>
      </dgm:t>
    </dgm:pt>
    <dgm:pt modelId="{838A6E7E-624A-4A64-A2E3-8D8B7FDCACD5}">
      <dgm:prSet phldrT="[Text]" custT="1"/>
      <dgm:spPr/>
      <dgm:t>
        <a:bodyPr/>
        <a:lstStyle/>
        <a:p>
          <a:r>
            <a:rPr lang="en-US" sz="1000" b="1" dirty="0" smtClean="0"/>
            <a:t>Mentor Observation of RE</a:t>
          </a:r>
          <a:endParaRPr lang="en-US" sz="1000" b="1" dirty="0"/>
        </a:p>
      </dgm:t>
    </dgm:pt>
    <dgm:pt modelId="{839D37DD-C093-474C-8FFD-EF0B1F6E0B32}" type="parTrans" cxnId="{12F4747E-96F8-473F-A43A-AEFFC9A65128}">
      <dgm:prSet/>
      <dgm:spPr/>
      <dgm:t>
        <a:bodyPr/>
        <a:lstStyle/>
        <a:p>
          <a:endParaRPr lang="en-US"/>
        </a:p>
      </dgm:t>
    </dgm:pt>
    <dgm:pt modelId="{E9C56988-4349-4213-A4AF-4682D1D1E109}" type="sibTrans" cxnId="{12F4747E-96F8-473F-A43A-AEFFC9A65128}">
      <dgm:prSet/>
      <dgm:spPr/>
      <dgm:t>
        <a:bodyPr/>
        <a:lstStyle/>
        <a:p>
          <a:endParaRPr lang="en-US"/>
        </a:p>
      </dgm:t>
    </dgm:pt>
    <dgm:pt modelId="{B6AC4D33-47F6-4544-B474-521EED2BA6EA}">
      <dgm:prSet phldrT="[Text]" custT="1"/>
      <dgm:spPr/>
      <dgm:t>
        <a:bodyPr/>
        <a:lstStyle/>
        <a:p>
          <a:r>
            <a:rPr lang="en-US" sz="1000" b="1" dirty="0" smtClean="0"/>
            <a:t>Goal Setting</a:t>
          </a:r>
          <a:endParaRPr lang="en-US" sz="1000" b="1" dirty="0"/>
        </a:p>
      </dgm:t>
    </dgm:pt>
    <dgm:pt modelId="{2077F7D6-A36E-4074-A0A3-7F8DAD99D797}" type="parTrans" cxnId="{1273451B-D796-4558-BA03-5E06615837AD}">
      <dgm:prSet/>
      <dgm:spPr/>
      <dgm:t>
        <a:bodyPr/>
        <a:lstStyle/>
        <a:p>
          <a:endParaRPr lang="en-US"/>
        </a:p>
      </dgm:t>
    </dgm:pt>
    <dgm:pt modelId="{12ABFFE6-A381-400E-A698-2C8CA924BF9F}" type="sibTrans" cxnId="{1273451B-D796-4558-BA03-5E06615837AD}">
      <dgm:prSet/>
      <dgm:spPr/>
      <dgm:t>
        <a:bodyPr/>
        <a:lstStyle/>
        <a:p>
          <a:endParaRPr lang="en-US"/>
        </a:p>
      </dgm:t>
    </dgm:pt>
    <dgm:pt modelId="{645E1EDD-23B2-4748-81B8-2E97B576DC01}">
      <dgm:prSet custT="1"/>
      <dgm:spPr/>
      <dgm:t>
        <a:bodyPr/>
        <a:lstStyle/>
        <a:p>
          <a:r>
            <a:rPr lang="en-US" sz="1000" b="1" dirty="0" smtClean="0"/>
            <a:t>Collaborative Log</a:t>
          </a:r>
          <a:endParaRPr lang="en-US" sz="1000" b="1" dirty="0"/>
        </a:p>
      </dgm:t>
    </dgm:pt>
    <dgm:pt modelId="{51D72E12-CC03-4BCC-9C86-20F160768B2D}" type="parTrans" cxnId="{616897D7-AE35-42C2-830A-EAD0D592D14F}">
      <dgm:prSet/>
      <dgm:spPr/>
      <dgm:t>
        <a:bodyPr/>
        <a:lstStyle/>
        <a:p>
          <a:endParaRPr lang="en-US"/>
        </a:p>
      </dgm:t>
    </dgm:pt>
    <dgm:pt modelId="{E4BF128A-55F6-4618-86DE-546B5EEDB154}" type="sibTrans" cxnId="{616897D7-AE35-42C2-830A-EAD0D592D14F}">
      <dgm:prSet/>
      <dgm:spPr/>
      <dgm:t>
        <a:bodyPr/>
        <a:lstStyle/>
        <a:p>
          <a:endParaRPr lang="en-US"/>
        </a:p>
      </dgm:t>
    </dgm:pt>
    <dgm:pt modelId="{F3EC19AF-1858-4F27-988F-605E4AF0ED7B}">
      <dgm:prSet custT="1"/>
      <dgm:spPr/>
      <dgm:t>
        <a:bodyPr/>
        <a:lstStyle/>
        <a:p>
          <a:r>
            <a:rPr lang="en-US" sz="1000" b="1" dirty="0" smtClean="0"/>
            <a:t>Self-Assessment</a:t>
          </a:r>
          <a:endParaRPr lang="en-US" sz="1000" b="1" dirty="0"/>
        </a:p>
      </dgm:t>
    </dgm:pt>
    <dgm:pt modelId="{595E852A-A838-480B-8036-06F817D47080}" type="parTrans" cxnId="{66FAE2C7-909B-44BB-84A3-2722F59D7640}">
      <dgm:prSet/>
      <dgm:spPr/>
      <dgm:t>
        <a:bodyPr/>
        <a:lstStyle/>
        <a:p>
          <a:endParaRPr lang="en-US"/>
        </a:p>
      </dgm:t>
    </dgm:pt>
    <dgm:pt modelId="{A5BEB5D9-2554-48C9-9B7A-946C343946A2}" type="sibTrans" cxnId="{66FAE2C7-909B-44BB-84A3-2722F59D7640}">
      <dgm:prSet/>
      <dgm:spPr/>
      <dgm:t>
        <a:bodyPr/>
        <a:lstStyle/>
        <a:p>
          <a:endParaRPr lang="en-US"/>
        </a:p>
      </dgm:t>
    </dgm:pt>
    <dgm:pt modelId="{795267ED-4ADF-4999-9F61-E402A941F74D}" type="pres">
      <dgm:prSet presAssocID="{0D1836BE-612F-414F-9207-756BA62404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41DDF6-2FBE-48FF-BE16-AC07AB5CA26C}" type="pres">
      <dgm:prSet presAssocID="{645E1EDD-23B2-4748-81B8-2E97B576DC01}" presName="node" presStyleLbl="node1" presStyleIdx="0" presStyleCnt="5" custScaleX="159526" custScaleY="208444" custRadScaleRad="90194" custRadScaleInc="-975">
        <dgm:presLayoutVars>
          <dgm:bulletEnabled val="1"/>
        </dgm:presLayoutVars>
      </dgm:prSet>
      <dgm:spPr>
        <a:prstGeom prst="triangle">
          <a:avLst/>
        </a:prstGeom>
      </dgm:spPr>
      <dgm:t>
        <a:bodyPr/>
        <a:lstStyle/>
        <a:p>
          <a:endParaRPr lang="en-US"/>
        </a:p>
      </dgm:t>
    </dgm:pt>
    <dgm:pt modelId="{F4EE8FC6-6708-435E-8579-75C86A5903E7}" type="pres">
      <dgm:prSet presAssocID="{E4BF128A-55F6-4618-86DE-546B5EEDB154}" presName="sibTrans" presStyleLbl="sibTrans2D1" presStyleIdx="0" presStyleCnt="5" custAng="6374119" custFlipHor="1" custScaleX="533771" custScaleY="92415" custLinFactX="103299" custLinFactY="-29783" custLinFactNeighborX="200000" custLinFactNeighborY="-100000"/>
      <dgm:spPr/>
      <dgm:t>
        <a:bodyPr/>
        <a:lstStyle/>
        <a:p>
          <a:endParaRPr lang="en-US"/>
        </a:p>
      </dgm:t>
    </dgm:pt>
    <dgm:pt modelId="{90310A55-3620-4E4F-8BDC-8871D1760390}" type="pres">
      <dgm:prSet presAssocID="{E4BF128A-55F6-4618-86DE-546B5EEDB154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3B7498EA-6450-49BB-B4F1-2EB1F6F265EB}" type="pres">
      <dgm:prSet presAssocID="{F3EC19AF-1858-4F27-988F-605E4AF0ED7B}" presName="node" presStyleLbl="node1" presStyleIdx="1" presStyleCnt="5" custScaleX="155436" custScaleY="187796" custRadScaleRad="96384" custRadScaleInc="366">
        <dgm:presLayoutVars>
          <dgm:bulletEnabled val="1"/>
        </dgm:presLayoutVars>
      </dgm:prSet>
      <dgm:spPr>
        <a:prstGeom prst="triangle">
          <a:avLst/>
        </a:prstGeom>
      </dgm:spPr>
      <dgm:t>
        <a:bodyPr/>
        <a:lstStyle/>
        <a:p>
          <a:endParaRPr lang="en-US"/>
        </a:p>
      </dgm:t>
    </dgm:pt>
    <dgm:pt modelId="{65D035C3-2B22-4FD9-B07E-975038495D80}" type="pres">
      <dgm:prSet presAssocID="{A5BEB5D9-2554-48C9-9B7A-946C343946A2}" presName="sibTrans" presStyleLbl="sibTrans2D1" presStyleIdx="1" presStyleCnt="5" custAng="2258111" custFlipVert="1" custFlipHor="1" custScaleX="640900" custScaleY="88519" custLinFactX="200000" custLinFactNeighborX="223658" custLinFactNeighborY="95057"/>
      <dgm:spPr/>
      <dgm:t>
        <a:bodyPr/>
        <a:lstStyle/>
        <a:p>
          <a:endParaRPr lang="en-US"/>
        </a:p>
      </dgm:t>
    </dgm:pt>
    <dgm:pt modelId="{128A9CFE-22E6-4C71-89E7-5009FE4133C9}" type="pres">
      <dgm:prSet presAssocID="{A5BEB5D9-2554-48C9-9B7A-946C343946A2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C66B729A-5B24-4011-BCA9-F02E2A6AE94F}" type="pres">
      <dgm:prSet presAssocID="{8F0957D3-C1AE-406C-92ED-964B22AEA4E4}" presName="node" presStyleLbl="node1" presStyleIdx="2" presStyleCnt="5" custScaleX="142111" custScaleY="177276" custRadScaleRad="111503" custRadScaleInc="-36795">
        <dgm:presLayoutVars>
          <dgm:bulletEnabled val="1"/>
        </dgm:presLayoutVars>
      </dgm:prSet>
      <dgm:spPr>
        <a:prstGeom prst="triangle">
          <a:avLst/>
        </a:prstGeom>
      </dgm:spPr>
      <dgm:t>
        <a:bodyPr/>
        <a:lstStyle/>
        <a:p>
          <a:endParaRPr lang="en-US"/>
        </a:p>
      </dgm:t>
    </dgm:pt>
    <dgm:pt modelId="{DEC64D09-4A9C-4030-A483-E1496378CFB5}" type="pres">
      <dgm:prSet presAssocID="{8CF03AAF-1E73-4CF8-9627-83B5B81946EB}" presName="sibTrans" presStyleLbl="sibTrans2D1" presStyleIdx="2" presStyleCnt="5" custScaleX="886091" custScaleY="102787" custLinFactNeighborX="-24050" custLinFactNeighborY="-5206"/>
      <dgm:spPr/>
      <dgm:t>
        <a:bodyPr/>
        <a:lstStyle/>
        <a:p>
          <a:endParaRPr lang="en-US"/>
        </a:p>
      </dgm:t>
    </dgm:pt>
    <dgm:pt modelId="{037A0226-F107-4B57-B71D-7867A15502F5}" type="pres">
      <dgm:prSet presAssocID="{8CF03AAF-1E73-4CF8-9627-83B5B81946EB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1084C1C2-2ECD-4202-BA4E-AF8B9F64BF53}" type="pres">
      <dgm:prSet presAssocID="{838A6E7E-624A-4A64-A2E3-8D8B7FDCACD5}" presName="node" presStyleLbl="node1" presStyleIdx="3" presStyleCnt="5" custScaleX="151267" custScaleY="193347" custRadScaleRad="107984" custRadScaleInc="34560">
        <dgm:presLayoutVars>
          <dgm:bulletEnabled val="1"/>
        </dgm:presLayoutVars>
      </dgm:prSet>
      <dgm:spPr>
        <a:prstGeom prst="triangle">
          <a:avLst/>
        </a:prstGeom>
      </dgm:spPr>
      <dgm:t>
        <a:bodyPr/>
        <a:lstStyle/>
        <a:p>
          <a:endParaRPr lang="en-US"/>
        </a:p>
      </dgm:t>
    </dgm:pt>
    <dgm:pt modelId="{A58F3C16-FF79-4B68-A185-AFEB2D34CE30}" type="pres">
      <dgm:prSet presAssocID="{E9C56988-4349-4213-A4AF-4682D1D1E109}" presName="sibTrans" presStyleLbl="sibTrans2D1" presStyleIdx="3" presStyleCnt="5" custScaleX="646888" custScaleY="106808" custLinFactX="-117386" custLinFactNeighborX="-200000" custLinFactNeighborY="82324"/>
      <dgm:spPr/>
      <dgm:t>
        <a:bodyPr/>
        <a:lstStyle/>
        <a:p>
          <a:endParaRPr lang="en-US"/>
        </a:p>
      </dgm:t>
    </dgm:pt>
    <dgm:pt modelId="{D869C3F1-76CB-4D6F-8F38-2583BF3CED1F}" type="pres">
      <dgm:prSet presAssocID="{E9C56988-4349-4213-A4AF-4682D1D1E109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394F3BD0-4FA2-4FEB-B7A7-927A2EA881EA}" type="pres">
      <dgm:prSet presAssocID="{B6AC4D33-47F6-4544-B474-521EED2BA6EA}" presName="node" presStyleLbl="node1" presStyleIdx="4" presStyleCnt="5" custScaleX="122327" custScaleY="195267">
        <dgm:presLayoutVars>
          <dgm:bulletEnabled val="1"/>
        </dgm:presLayoutVars>
      </dgm:prSet>
      <dgm:spPr>
        <a:prstGeom prst="triangle">
          <a:avLst/>
        </a:prstGeom>
      </dgm:spPr>
      <dgm:t>
        <a:bodyPr/>
        <a:lstStyle/>
        <a:p>
          <a:endParaRPr lang="en-US"/>
        </a:p>
      </dgm:t>
    </dgm:pt>
    <dgm:pt modelId="{75578C0F-4FF8-4966-82D6-3176A1E6332B}" type="pres">
      <dgm:prSet presAssocID="{12ABFFE6-A381-400E-A698-2C8CA924BF9F}" presName="sibTrans" presStyleLbl="sibTrans2D1" presStyleIdx="4" presStyleCnt="5" custAng="15409456" custFlipVert="1" custScaleX="532902" custScaleY="78968" custLinFactX="-126084" custLinFactNeighborX="-200000" custLinFactNeighborY="-65271"/>
      <dgm:spPr/>
      <dgm:t>
        <a:bodyPr/>
        <a:lstStyle/>
        <a:p>
          <a:endParaRPr lang="en-US"/>
        </a:p>
      </dgm:t>
    </dgm:pt>
    <dgm:pt modelId="{4BE2D6C3-1B57-4522-8C9B-3F727EBEED6F}" type="pres">
      <dgm:prSet presAssocID="{12ABFFE6-A381-400E-A698-2C8CA924BF9F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7318BB7A-E744-48F9-B727-6A6A9E52197C}" type="presOf" srcId="{A5BEB5D9-2554-48C9-9B7A-946C343946A2}" destId="{65D035C3-2B22-4FD9-B07E-975038495D80}" srcOrd="0" destOrd="0" presId="urn:microsoft.com/office/officeart/2005/8/layout/cycle7"/>
    <dgm:cxn modelId="{1273451B-D796-4558-BA03-5E06615837AD}" srcId="{0D1836BE-612F-414F-9207-756BA6240484}" destId="{B6AC4D33-47F6-4544-B474-521EED2BA6EA}" srcOrd="4" destOrd="0" parTransId="{2077F7D6-A36E-4074-A0A3-7F8DAD99D797}" sibTransId="{12ABFFE6-A381-400E-A698-2C8CA924BF9F}"/>
    <dgm:cxn modelId="{A195B89F-5EA3-45BF-9378-72A73A6E7C6E}" type="presOf" srcId="{12ABFFE6-A381-400E-A698-2C8CA924BF9F}" destId="{75578C0F-4FF8-4966-82D6-3176A1E6332B}" srcOrd="0" destOrd="0" presId="urn:microsoft.com/office/officeart/2005/8/layout/cycle7"/>
    <dgm:cxn modelId="{3157A5B7-D6A3-4DC7-8776-B6BE8393CC5F}" type="presOf" srcId="{12ABFFE6-A381-400E-A698-2C8CA924BF9F}" destId="{4BE2D6C3-1B57-4522-8C9B-3F727EBEED6F}" srcOrd="1" destOrd="0" presId="urn:microsoft.com/office/officeart/2005/8/layout/cycle7"/>
    <dgm:cxn modelId="{144DE20C-3F12-4C79-B755-7EF67907F0C6}" type="presOf" srcId="{B6AC4D33-47F6-4544-B474-521EED2BA6EA}" destId="{394F3BD0-4FA2-4FEB-B7A7-927A2EA881EA}" srcOrd="0" destOrd="0" presId="urn:microsoft.com/office/officeart/2005/8/layout/cycle7"/>
    <dgm:cxn modelId="{43E6E6EF-1BE1-44C7-9BA0-D885C455E221}" type="presOf" srcId="{E9C56988-4349-4213-A4AF-4682D1D1E109}" destId="{D869C3F1-76CB-4D6F-8F38-2583BF3CED1F}" srcOrd="1" destOrd="0" presId="urn:microsoft.com/office/officeart/2005/8/layout/cycle7"/>
    <dgm:cxn modelId="{E9FD8611-980A-4635-8DB3-29C481A4E375}" type="presOf" srcId="{645E1EDD-23B2-4748-81B8-2E97B576DC01}" destId="{0041DDF6-2FBE-48FF-BE16-AC07AB5CA26C}" srcOrd="0" destOrd="0" presId="urn:microsoft.com/office/officeart/2005/8/layout/cycle7"/>
    <dgm:cxn modelId="{29DBC5A1-210C-4B60-B862-581757C14CA1}" type="presOf" srcId="{8F0957D3-C1AE-406C-92ED-964B22AEA4E4}" destId="{C66B729A-5B24-4011-BCA9-F02E2A6AE94F}" srcOrd="0" destOrd="0" presId="urn:microsoft.com/office/officeart/2005/8/layout/cycle7"/>
    <dgm:cxn modelId="{4A55FE01-6A85-480F-933D-3250DA18BEDB}" type="presOf" srcId="{E4BF128A-55F6-4618-86DE-546B5EEDB154}" destId="{F4EE8FC6-6708-435E-8579-75C86A5903E7}" srcOrd="0" destOrd="0" presId="urn:microsoft.com/office/officeart/2005/8/layout/cycle7"/>
    <dgm:cxn modelId="{636C4D3F-53CF-4356-AA7E-5E13141CB8EE}" type="presOf" srcId="{E9C56988-4349-4213-A4AF-4682D1D1E109}" destId="{A58F3C16-FF79-4B68-A185-AFEB2D34CE30}" srcOrd="0" destOrd="0" presId="urn:microsoft.com/office/officeart/2005/8/layout/cycle7"/>
    <dgm:cxn modelId="{1D8AF8D0-9811-4A28-B5E8-354837CB07A4}" srcId="{0D1836BE-612F-414F-9207-756BA6240484}" destId="{8F0957D3-C1AE-406C-92ED-964B22AEA4E4}" srcOrd="2" destOrd="0" parTransId="{8AB52566-9D95-4520-9EAD-748F20C3E9EE}" sibTransId="{8CF03AAF-1E73-4CF8-9627-83B5B81946EB}"/>
    <dgm:cxn modelId="{12F4747E-96F8-473F-A43A-AEFFC9A65128}" srcId="{0D1836BE-612F-414F-9207-756BA6240484}" destId="{838A6E7E-624A-4A64-A2E3-8D8B7FDCACD5}" srcOrd="3" destOrd="0" parTransId="{839D37DD-C093-474C-8FFD-EF0B1F6E0B32}" sibTransId="{E9C56988-4349-4213-A4AF-4682D1D1E109}"/>
    <dgm:cxn modelId="{66FAE2C7-909B-44BB-84A3-2722F59D7640}" srcId="{0D1836BE-612F-414F-9207-756BA6240484}" destId="{F3EC19AF-1858-4F27-988F-605E4AF0ED7B}" srcOrd="1" destOrd="0" parTransId="{595E852A-A838-480B-8036-06F817D47080}" sibTransId="{A5BEB5D9-2554-48C9-9B7A-946C343946A2}"/>
    <dgm:cxn modelId="{616897D7-AE35-42C2-830A-EAD0D592D14F}" srcId="{0D1836BE-612F-414F-9207-756BA6240484}" destId="{645E1EDD-23B2-4748-81B8-2E97B576DC01}" srcOrd="0" destOrd="0" parTransId="{51D72E12-CC03-4BCC-9C86-20F160768B2D}" sibTransId="{E4BF128A-55F6-4618-86DE-546B5EEDB154}"/>
    <dgm:cxn modelId="{2B54825C-666A-46F0-A3B0-7E622E37A8D8}" type="presOf" srcId="{F3EC19AF-1858-4F27-988F-605E4AF0ED7B}" destId="{3B7498EA-6450-49BB-B4F1-2EB1F6F265EB}" srcOrd="0" destOrd="0" presId="urn:microsoft.com/office/officeart/2005/8/layout/cycle7"/>
    <dgm:cxn modelId="{EC47CB7A-81EE-4E96-9C71-35DC3FF53165}" type="presOf" srcId="{8CF03AAF-1E73-4CF8-9627-83B5B81946EB}" destId="{037A0226-F107-4B57-B71D-7867A15502F5}" srcOrd="1" destOrd="0" presId="urn:microsoft.com/office/officeart/2005/8/layout/cycle7"/>
    <dgm:cxn modelId="{E5BB3A59-D267-4FD0-AC01-6613F49A2C29}" type="presOf" srcId="{0D1836BE-612F-414F-9207-756BA6240484}" destId="{795267ED-4ADF-4999-9F61-E402A941F74D}" srcOrd="0" destOrd="0" presId="urn:microsoft.com/office/officeart/2005/8/layout/cycle7"/>
    <dgm:cxn modelId="{EC6D610D-A3B7-4668-B82B-E26FDED502EE}" type="presOf" srcId="{E4BF128A-55F6-4618-86DE-546B5EEDB154}" destId="{90310A55-3620-4E4F-8BDC-8871D1760390}" srcOrd="1" destOrd="0" presId="urn:microsoft.com/office/officeart/2005/8/layout/cycle7"/>
    <dgm:cxn modelId="{30420D03-8356-450B-87FE-5477100EF4D7}" type="presOf" srcId="{A5BEB5D9-2554-48C9-9B7A-946C343946A2}" destId="{128A9CFE-22E6-4C71-89E7-5009FE4133C9}" srcOrd="1" destOrd="0" presId="urn:microsoft.com/office/officeart/2005/8/layout/cycle7"/>
    <dgm:cxn modelId="{9A475A70-9EAF-496F-92EC-F55BCE6036A6}" type="presOf" srcId="{838A6E7E-624A-4A64-A2E3-8D8B7FDCACD5}" destId="{1084C1C2-2ECD-4202-BA4E-AF8B9F64BF53}" srcOrd="0" destOrd="0" presId="urn:microsoft.com/office/officeart/2005/8/layout/cycle7"/>
    <dgm:cxn modelId="{BC3ED564-CFEA-499D-AA4F-6CFC1FE64238}" type="presOf" srcId="{8CF03AAF-1E73-4CF8-9627-83B5B81946EB}" destId="{DEC64D09-4A9C-4030-A483-E1496378CFB5}" srcOrd="0" destOrd="0" presId="urn:microsoft.com/office/officeart/2005/8/layout/cycle7"/>
    <dgm:cxn modelId="{D3ADF7F2-8008-4699-A646-71B0AAF42159}" type="presParOf" srcId="{795267ED-4ADF-4999-9F61-E402A941F74D}" destId="{0041DDF6-2FBE-48FF-BE16-AC07AB5CA26C}" srcOrd="0" destOrd="0" presId="urn:microsoft.com/office/officeart/2005/8/layout/cycle7"/>
    <dgm:cxn modelId="{AAEF92B3-7BF9-41C6-96EF-B25BABC7D6E7}" type="presParOf" srcId="{795267ED-4ADF-4999-9F61-E402A941F74D}" destId="{F4EE8FC6-6708-435E-8579-75C86A5903E7}" srcOrd="1" destOrd="0" presId="urn:microsoft.com/office/officeart/2005/8/layout/cycle7"/>
    <dgm:cxn modelId="{BDF17AF8-677D-467B-AC2D-65836969C4C4}" type="presParOf" srcId="{F4EE8FC6-6708-435E-8579-75C86A5903E7}" destId="{90310A55-3620-4E4F-8BDC-8871D1760390}" srcOrd="0" destOrd="0" presId="urn:microsoft.com/office/officeart/2005/8/layout/cycle7"/>
    <dgm:cxn modelId="{245E73E8-F3BC-4DA0-9E4D-86307193077A}" type="presParOf" srcId="{795267ED-4ADF-4999-9F61-E402A941F74D}" destId="{3B7498EA-6450-49BB-B4F1-2EB1F6F265EB}" srcOrd="2" destOrd="0" presId="urn:microsoft.com/office/officeart/2005/8/layout/cycle7"/>
    <dgm:cxn modelId="{2157174B-3ACB-4917-825C-A5A3B90D58C0}" type="presParOf" srcId="{795267ED-4ADF-4999-9F61-E402A941F74D}" destId="{65D035C3-2B22-4FD9-B07E-975038495D80}" srcOrd="3" destOrd="0" presId="urn:microsoft.com/office/officeart/2005/8/layout/cycle7"/>
    <dgm:cxn modelId="{52C2FBA1-C547-484D-BA69-518788AC24F8}" type="presParOf" srcId="{65D035C3-2B22-4FD9-B07E-975038495D80}" destId="{128A9CFE-22E6-4C71-89E7-5009FE4133C9}" srcOrd="0" destOrd="0" presId="urn:microsoft.com/office/officeart/2005/8/layout/cycle7"/>
    <dgm:cxn modelId="{7E4A1E7D-B6DF-4358-B12A-FB20FB7C8AC2}" type="presParOf" srcId="{795267ED-4ADF-4999-9F61-E402A941F74D}" destId="{C66B729A-5B24-4011-BCA9-F02E2A6AE94F}" srcOrd="4" destOrd="0" presId="urn:microsoft.com/office/officeart/2005/8/layout/cycle7"/>
    <dgm:cxn modelId="{C920A8CE-F6C1-4909-A137-C76196755B18}" type="presParOf" srcId="{795267ED-4ADF-4999-9F61-E402A941F74D}" destId="{DEC64D09-4A9C-4030-A483-E1496378CFB5}" srcOrd="5" destOrd="0" presId="urn:microsoft.com/office/officeart/2005/8/layout/cycle7"/>
    <dgm:cxn modelId="{9AB3EAE2-5398-46AA-8980-9CDFB775ABF9}" type="presParOf" srcId="{DEC64D09-4A9C-4030-A483-E1496378CFB5}" destId="{037A0226-F107-4B57-B71D-7867A15502F5}" srcOrd="0" destOrd="0" presId="urn:microsoft.com/office/officeart/2005/8/layout/cycle7"/>
    <dgm:cxn modelId="{C13A5C74-A7F1-469D-8BD1-C6652107F75C}" type="presParOf" srcId="{795267ED-4ADF-4999-9F61-E402A941F74D}" destId="{1084C1C2-2ECD-4202-BA4E-AF8B9F64BF53}" srcOrd="6" destOrd="0" presId="urn:microsoft.com/office/officeart/2005/8/layout/cycle7"/>
    <dgm:cxn modelId="{C3743BFC-2D8B-4903-A8A5-2491677113AD}" type="presParOf" srcId="{795267ED-4ADF-4999-9F61-E402A941F74D}" destId="{A58F3C16-FF79-4B68-A185-AFEB2D34CE30}" srcOrd="7" destOrd="0" presId="urn:microsoft.com/office/officeart/2005/8/layout/cycle7"/>
    <dgm:cxn modelId="{E34D19CF-4C76-45D0-BD64-392B95119E3E}" type="presParOf" srcId="{A58F3C16-FF79-4B68-A185-AFEB2D34CE30}" destId="{D869C3F1-76CB-4D6F-8F38-2583BF3CED1F}" srcOrd="0" destOrd="0" presId="urn:microsoft.com/office/officeart/2005/8/layout/cycle7"/>
    <dgm:cxn modelId="{13E11E98-FF8B-45A6-ACBE-0828DC2C29B6}" type="presParOf" srcId="{795267ED-4ADF-4999-9F61-E402A941F74D}" destId="{394F3BD0-4FA2-4FEB-B7A7-927A2EA881EA}" srcOrd="8" destOrd="0" presId="urn:microsoft.com/office/officeart/2005/8/layout/cycle7"/>
    <dgm:cxn modelId="{9C735ECA-BCA4-4716-801C-8BBE5349E495}" type="presParOf" srcId="{795267ED-4ADF-4999-9F61-E402A941F74D}" destId="{75578C0F-4FF8-4966-82D6-3176A1E6332B}" srcOrd="9" destOrd="0" presId="urn:microsoft.com/office/officeart/2005/8/layout/cycle7"/>
    <dgm:cxn modelId="{441BD522-1921-42B3-B6A7-D3AA5D5107EE}" type="presParOf" srcId="{75578C0F-4FF8-4966-82D6-3176A1E6332B}" destId="{4BE2D6C3-1B57-4522-8C9B-3F727EBEED6F}" srcOrd="0" destOrd="0" presId="urn:microsoft.com/office/officeart/2005/8/layout/cycle7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l" eaLnBrk="0" hangingPunct="0">
              <a:defRPr sz="1200" dirty="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r" eaLnBrk="0" hangingPunct="0"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2A3FEFD0-3435-4628-A84A-AB16C5CBDFAA}" type="datetimeFigureOut">
              <a:rPr lang="en-US"/>
              <a:pPr>
                <a:defRPr/>
              </a:pPr>
              <a:t>10/17/2010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l" eaLnBrk="0" hangingPunct="0">
              <a:defRPr sz="1200" dirty="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r" eaLnBrk="0" hangingPunct="0"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97B5E84B-3D54-4002-A6BC-A2C2170170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l" eaLnBrk="0" hangingPunct="0">
              <a:defRPr sz="1200" dirty="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r" eaLnBrk="0" hangingPunct="0"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AD843D74-A6DF-437A-AEF6-95080DE7394C}" type="datetimeFigureOut">
              <a:rPr lang="en-US"/>
              <a:pPr>
                <a:defRPr/>
              </a:pPr>
              <a:t>10/17/2010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7" tIns="46484" rIns="92967" bIns="464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2967" tIns="46484" rIns="92967" bIns="464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l" eaLnBrk="0" hangingPunct="0">
              <a:defRPr sz="1200" dirty="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r" eaLnBrk="0" hangingPunct="0"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04ED306A-B785-4481-BE28-BDE270E2F0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LORI: Background – where we are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D0C925-A5DD-47B5-AE8C-6DAEFDFB4A4F}" type="slidenum">
              <a:rPr lang="en-US" smtClean="0">
                <a:latin typeface="Arial" pitchFamily="34" charset="0"/>
                <a:ea typeface="ヒラギノ角ゴ Pro W3"/>
                <a:cs typeface="ヒラギノ角ゴ Pro W3"/>
              </a:rPr>
              <a:pPr/>
              <a:t>2</a:t>
            </a:fld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LORI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817669-B96E-4D5C-90C6-0828996AE682}" type="slidenum">
              <a:rPr lang="en-US" smtClean="0">
                <a:latin typeface="Arial" pitchFamily="34" charset="0"/>
                <a:ea typeface="ヒラギノ角ゴ Pro W3"/>
                <a:cs typeface="ヒラギノ角ゴ Pro W3"/>
              </a:rPr>
              <a:pPr/>
              <a:t>11</a:t>
            </a:fld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LORI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233355-9595-43EB-AE94-2A199279129A}" type="slidenum">
              <a:rPr lang="en-US" smtClean="0">
                <a:latin typeface="Arial" pitchFamily="34" charset="0"/>
                <a:ea typeface="ヒラギノ角ゴ Pro W3"/>
                <a:cs typeface="ヒラギノ角ゴ Pro W3"/>
              </a:rPr>
              <a:pPr/>
              <a:t>3</a:t>
            </a:fld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LORI: How we have developed program components up to this point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5E06B9-C220-4F89-A895-640847379218}" type="slidenum">
              <a:rPr lang="en-US" smtClean="0">
                <a:latin typeface="Arial" pitchFamily="34" charset="0"/>
                <a:ea typeface="ヒラギノ角ゴ Pro W3"/>
                <a:cs typeface="ヒラギノ角ゴ Pro W3"/>
              </a:rPr>
              <a:pPr/>
              <a:t>4</a:t>
            </a:fld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JULIA: Current writing team work is very focused; program standards and intentional links to higher education embedded in other pieces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643871-AC08-4586-AB1A-D1E560AC6BCA}" type="slidenum">
              <a:rPr lang="en-US" smtClean="0">
                <a:latin typeface="Arial" pitchFamily="34" charset="0"/>
                <a:ea typeface="ヒラギノ角ゴ Pro W3"/>
                <a:cs typeface="ヒラギノ角ゴ Pro W3"/>
              </a:rPr>
              <a:pPr/>
              <a:t>5</a:t>
            </a:fld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JULIA: The REs focus will be on what we expect effective teachers to do every day; there will be feedback mid year and at the end of each year in addition to the summative assessment. 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F9BFE7-F50C-47D6-863B-EDC35C9EAD5C}" type="slidenum">
              <a:rPr lang="en-US" smtClean="0">
                <a:latin typeface="Arial" pitchFamily="34" charset="0"/>
                <a:ea typeface="ヒラギノ角ゴ Pro W3"/>
                <a:cs typeface="ヒラギノ角ゴ Pro W3"/>
              </a:rPr>
              <a:pPr/>
              <a:t>6</a:t>
            </a:fld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JULIA: The FA cycle will be expanded for a more comprehensive set of formative tools for the mentor and RE to use.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509864-D44C-4629-B8FE-E7280924D2E3}" type="slidenum">
              <a:rPr lang="en-US" smtClean="0">
                <a:latin typeface="Arial" pitchFamily="34" charset="0"/>
                <a:ea typeface="ヒラギノ角ゴ Pro W3"/>
                <a:cs typeface="ヒラギノ角ゴ Pro W3"/>
              </a:rPr>
              <a:pPr/>
              <a:t>7</a:t>
            </a:fld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LORI: The field test is currently underway.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JULIA: Share continuum standard 2 if time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109D2D-6A51-4AC9-B6EF-FB2284F648EE}" type="slidenum">
              <a:rPr lang="en-US" smtClean="0">
                <a:latin typeface="Arial" pitchFamily="34" charset="0"/>
                <a:ea typeface="ヒラギノ角ゴ Pro W3"/>
                <a:cs typeface="ヒラギノ角ゴ Pro W3"/>
              </a:rPr>
              <a:pPr/>
              <a:t>8</a:t>
            </a:fld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LORI: State trainers were trained last week and will be training mentors in the next 2 weeks. Centers of P will be supporting and training district staff.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EFC8D7-7A78-4F14-8A6A-A126B5B37B13}" type="slidenum">
              <a:rPr lang="en-US" smtClean="0">
                <a:latin typeface="Arial" pitchFamily="34" charset="0"/>
                <a:ea typeface="ヒラギノ角ゴ Pro W3"/>
                <a:cs typeface="ヒラギノ角ゴ Pro W3"/>
              </a:rPr>
              <a:pPr/>
              <a:t>9</a:t>
            </a:fld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LORI: Providing the standards at a glance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Describe planning tool: Point out guiding questions and possible evidence.  At the end there is a summary page and a program improvement page.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Intended to be used formatively but may at some point be one component of program evaluation. 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737653-9942-432D-8FCD-70339099D7CD}" type="slidenum">
              <a:rPr lang="en-US" smtClean="0">
                <a:latin typeface="Arial" pitchFamily="34" charset="0"/>
                <a:ea typeface="ヒラギノ角ゴ Pro W3"/>
                <a:cs typeface="ヒラギノ角ゴ Pro W3"/>
              </a:rPr>
              <a:pPr/>
              <a:t>10</a:t>
            </a:fld>
            <a:endParaRPr lang="en-U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4B3A2E-1EAC-4578-B68E-14902D62D8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726BA-90FF-400D-905F-94AD24E3BC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20422-A85C-44D7-B2EF-5A1E6494FB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97681-9508-4812-9FDB-6E2EA23A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0F8854-CA50-49C6-A9C8-3F2EB70E9C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DD253-C40B-438E-B916-671B69BC0B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B2955-90F7-425C-841E-34995D1F2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C06AA-93DE-483E-A203-94EBEF2B3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35D1E6-238D-4D34-9FB8-6A950BE92A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ACC5E-ACBA-4775-ACF3-E59D54AA4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49CB03-7845-4AA1-827F-B8EAD59CFC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dirty="0">
                <a:solidFill>
                  <a:schemeClr val="bg2">
                    <a:shade val="50000"/>
                  </a:schemeClr>
                </a:solidFill>
                <a:latin typeface="Arial" charset="0"/>
                <a:ea typeface="ヒラギノ角ゴ Pro W3" pitchFamily="-123" charset="-128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dirty="0">
                <a:solidFill>
                  <a:schemeClr val="bg2">
                    <a:shade val="50000"/>
                  </a:schemeClr>
                </a:solidFill>
                <a:latin typeface="Arial" charset="0"/>
                <a:ea typeface="ヒラギノ角ゴ Pro W3" pitchFamily="-123" charset="-128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  <a:latin typeface="Arial" charset="0"/>
                <a:ea typeface="ヒラギノ角ゴ Pro W3" pitchFamily="-123" charset="-128"/>
                <a:cs typeface="+mn-cs"/>
              </a:defRPr>
            </a:lvl1pPr>
            <a:extLst/>
          </a:lstStyle>
          <a:p>
            <a:pPr>
              <a:defRPr/>
            </a:pPr>
            <a:fld id="{B0EC9E14-29BA-42EC-8A34-7F814C5014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0" r:id="rId2"/>
    <p:sldLayoutId id="2147483708" r:id="rId3"/>
    <p:sldLayoutId id="2147483701" r:id="rId4"/>
    <p:sldLayoutId id="2147483702" r:id="rId5"/>
    <p:sldLayoutId id="2147483703" r:id="rId6"/>
    <p:sldLayoutId id="2147483709" r:id="rId7"/>
    <p:sldLayoutId id="2147483704" r:id="rId8"/>
    <p:sldLayoutId id="2147483710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ori.lofton@ode.state.oh.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ulia.simmerer@ode.state.oh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990600" y="4267200"/>
            <a:ext cx="7086600" cy="12954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Ohio Association of Colleges for Teacher Education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Pre-Conference Symposium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October 13, 2010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b="1" dirty="0" smtClean="0">
              <a:solidFill>
                <a:schemeClr val="tx2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8288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Ohio Resident Educator Program</a:t>
            </a:r>
            <a:endParaRPr lang="en-US" sz="4000" dirty="0"/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715000"/>
            <a:ext cx="2524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8600" cy="1143000"/>
          </a:xfrm>
        </p:spPr>
        <p:txBody>
          <a:bodyPr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Resident Educator Program Standards</a:t>
            </a:r>
            <a:endParaRPr lang="en-US" dirty="0" smtClean="0">
              <a:latin typeface="Arial Black" pitchFamily="34" charset="0"/>
            </a:endParaRPr>
          </a:p>
        </p:txBody>
      </p:sp>
      <p:sp>
        <p:nvSpPr>
          <p:cNvPr id="4102" name="Content Placeholder 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>
            <a:normAutofit lnSpcReduction="1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Program Administration and Leadership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Principal Role and Engagement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Systems Alignment and Linkages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Mentor Quality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Resident Educator Professional Development and Learning Communities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Resident Educator Performance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8600" cy="1143000"/>
          </a:xfrm>
        </p:spPr>
        <p:txBody>
          <a:bodyPr anchor="t"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Resident Educator Program</a:t>
            </a:r>
            <a:endParaRPr lang="en-US" dirty="0" smtClean="0">
              <a:latin typeface="Arial Black" pitchFamily="34" charset="0"/>
            </a:endParaRPr>
          </a:p>
        </p:txBody>
      </p:sp>
      <p:sp>
        <p:nvSpPr>
          <p:cNvPr id="4102" name="Content Placeholder 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>
            <a:normAutofit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For updates 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Education.ohio.gov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Search key words, “resident educator”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hlinkClick r:id="rId3"/>
              </a:rPr>
              <a:t>lori.lofton@ode.state.oh.us</a:t>
            </a:r>
            <a:endParaRPr lang="en-US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hlinkClick r:id="rId4"/>
              </a:rPr>
              <a:t>julia.simmerer@ode.state.oh.us</a:t>
            </a:r>
            <a:endParaRPr lang="en-US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8600" cy="1143000"/>
          </a:xfrm>
        </p:spPr>
        <p:txBody>
          <a:bodyPr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Arial Black" pitchFamily="34" charset="0"/>
              </a:rPr>
              <a:t>TRANSITION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Resident Educator </a:t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Program  </a:t>
            </a:r>
            <a:endParaRPr lang="en-US" dirty="0" smtClean="0">
              <a:solidFill>
                <a:schemeClr val="accent1">
                  <a:tint val="88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276600"/>
          </a:xfrm>
        </p:spPr>
        <p:txBody>
          <a:bodyPr/>
          <a:lstStyle/>
          <a:p>
            <a:pPr marL="233363" indent="-233363">
              <a:buFont typeface="Wingdings 2" pitchFamily="18" charset="2"/>
              <a:buNone/>
            </a:pPr>
            <a:r>
              <a:rPr lang="en-US" smtClean="0"/>
              <a:t> During the 2009-10 and 2010-11 school years a transition plan will allow teachers who hold a two-year provisional license to advance to a five-year professional license.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8600" cy="1143000"/>
          </a:xfrm>
        </p:spPr>
        <p:txBody>
          <a:bodyPr anchor="t"/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latin typeface="Arial Black" pitchFamily="34" charset="0"/>
              </a:rPr>
              <a:t>TRANSITION</a:t>
            </a:r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</a:rPr>
              <a:t> Program Formative Assessment Cycle </a:t>
            </a:r>
            <a:r>
              <a:rPr lang="en-US" sz="3200" dirty="0" smtClean="0">
                <a:latin typeface="Arial Black" pitchFamily="34" charset="0"/>
              </a:rPr>
              <a:t>2009-2011</a:t>
            </a:r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</p:nvPr>
        </p:nvGraphicFramePr>
        <p:xfrm>
          <a:off x="1371600" y="1752600"/>
          <a:ext cx="6248400" cy="3907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val 5"/>
          <p:cNvSpPr/>
          <p:nvPr/>
        </p:nvSpPr>
        <p:spPr>
          <a:xfrm>
            <a:off x="3733800" y="3886200"/>
            <a:ext cx="1600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/>
              <a:t>Examining Practice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8600" cy="1143000"/>
          </a:xfrm>
        </p:spPr>
        <p:txBody>
          <a:bodyPr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Resident Educator </a:t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Program  </a:t>
            </a:r>
            <a:endParaRPr lang="en-US" dirty="0" smtClean="0">
              <a:solidFill>
                <a:schemeClr val="accent1">
                  <a:tint val="88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276600"/>
          </a:xfrm>
        </p:spPr>
        <p:txBody>
          <a:bodyPr/>
          <a:lstStyle/>
          <a:p>
            <a:pPr marL="233363" indent="-233363"/>
            <a:r>
              <a:rPr lang="en-US" smtClean="0"/>
              <a:t>Program Development Committee met in 2009-10: Program Recommendations</a:t>
            </a:r>
          </a:p>
          <a:p>
            <a:pPr marL="233363" indent="-233363"/>
            <a:r>
              <a:rPr lang="en-US" smtClean="0"/>
              <a:t>Formative Assessment Study Team met Summer 2010: Field Test Recommendations</a:t>
            </a:r>
          </a:p>
          <a:p>
            <a:pPr marL="233363" indent="-233363"/>
            <a:r>
              <a:rPr lang="en-US" smtClean="0"/>
              <a:t>Writing Team will meet in 2010-11</a:t>
            </a:r>
          </a:p>
          <a:p>
            <a:pPr marL="233363" indent="-233363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8600" cy="1143000"/>
          </a:xfrm>
        </p:spPr>
        <p:txBody>
          <a:bodyPr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Resident Educator Program Writing Team </a:t>
            </a:r>
            <a:endParaRPr lang="en-US" dirty="0" smtClean="0">
              <a:solidFill>
                <a:schemeClr val="accent1">
                  <a:tint val="88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276600"/>
          </a:xfrm>
        </p:spPr>
        <p:txBody>
          <a:bodyPr/>
          <a:lstStyle/>
          <a:p>
            <a:pPr marL="233363" indent="-233363"/>
            <a:r>
              <a:rPr lang="en-US" smtClean="0"/>
              <a:t>Components</a:t>
            </a:r>
          </a:p>
          <a:p>
            <a:pPr marL="515938" lvl="1" indent="-233363"/>
            <a:r>
              <a:rPr lang="en-US" smtClean="0"/>
              <a:t>Infrastructure: state, higher education, region and district/school</a:t>
            </a:r>
          </a:p>
          <a:p>
            <a:pPr marL="754063" lvl="2" indent="-233363"/>
            <a:r>
              <a:rPr lang="en-US" smtClean="0"/>
              <a:t>Focus on capacity building and accountability </a:t>
            </a:r>
          </a:p>
          <a:p>
            <a:pPr marL="515938" lvl="1" indent="-233363"/>
            <a:r>
              <a:rPr lang="en-US" smtClean="0"/>
              <a:t>Residency Program: </a:t>
            </a:r>
          </a:p>
          <a:p>
            <a:pPr marL="754063" lvl="2" indent="-233363"/>
            <a:r>
              <a:rPr lang="en-US" smtClean="0"/>
              <a:t>Focus on mentor quality and resident educator professional development and performance assessment</a:t>
            </a:r>
          </a:p>
          <a:p>
            <a:pPr marL="515938" lvl="1" indent="-233363"/>
            <a:endParaRPr lang="en-US" smtClean="0"/>
          </a:p>
          <a:p>
            <a:pPr marL="233363" indent="-233363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8600" cy="1143000"/>
          </a:xfrm>
        </p:spPr>
        <p:txBody>
          <a:bodyPr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Resident Educator </a:t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Program  </a:t>
            </a:r>
            <a:endParaRPr lang="en-US" dirty="0" smtClean="0">
              <a:solidFill>
                <a:schemeClr val="accent1">
                  <a:tint val="88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102" name="Content Placeholder 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>
            <a:normAutofit fontScale="85000" lnSpcReduction="20000"/>
          </a:bodyPr>
          <a:lstStyle/>
          <a:p>
            <a:pPr marL="233363" indent="-233363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Teaching and Learning Cycles </a:t>
            </a:r>
          </a:p>
          <a:p>
            <a:pPr marL="233363" indent="-233363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33363" indent="-233363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33363" indent="-233363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33363" indent="-233363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33363" indent="-233363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33363" indent="-233363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33363" indent="-233363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33363" indent="-233363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Mid-Year Analysis</a:t>
            </a:r>
          </a:p>
          <a:p>
            <a:pPr marL="233363" indent="-233363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End-of-Year Analysis</a:t>
            </a:r>
          </a:p>
          <a:p>
            <a:pPr marL="233363" indent="-233363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Summative Assessment: Year 3 – 4 </a:t>
            </a:r>
          </a:p>
          <a:p>
            <a:pPr marL="233363" indent="-233363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2971800" y="2362200"/>
          <a:ext cx="27432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8600" cy="1143000"/>
          </a:xfrm>
        </p:spPr>
        <p:txBody>
          <a:bodyPr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RE Program Formative Assessment Cycle </a:t>
            </a:r>
            <a:r>
              <a:rPr lang="en-US" dirty="0" smtClean="0">
                <a:latin typeface="Arial Black" pitchFamily="34" charset="0"/>
              </a:rPr>
              <a:t>2011-2012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pPr marL="233363" indent="-233363">
              <a:buFont typeface="Wingdings 2" pitchFamily="18" charset="2"/>
              <a:buNone/>
            </a:pPr>
            <a:endParaRPr lang="en-US" smtClean="0"/>
          </a:p>
          <a:p>
            <a:pPr marL="233363" indent="-233363">
              <a:buFont typeface="Wingdings 2" pitchFamily="18" charset="2"/>
              <a:buNone/>
            </a:pPr>
            <a:endParaRPr lang="en-US" smtClean="0"/>
          </a:p>
          <a:p>
            <a:pPr marL="233363" indent="-233363">
              <a:buFont typeface="Wingdings 2" pitchFamily="18" charset="2"/>
              <a:buNone/>
            </a:pPr>
            <a:endParaRPr lang="en-US" smtClean="0"/>
          </a:p>
          <a:p>
            <a:pPr marL="233363" indent="-233363">
              <a:buFont typeface="Wingdings 2" pitchFamily="18" charset="2"/>
              <a:buNone/>
            </a:pPr>
            <a:endParaRPr lang="en-US" smtClean="0"/>
          </a:p>
          <a:p>
            <a:pPr marL="233363" indent="-233363">
              <a:buFont typeface="Wingdings 2" pitchFamily="18" charset="2"/>
              <a:buNone/>
            </a:pPr>
            <a:endParaRPr lang="en-US" smtClean="0"/>
          </a:p>
          <a:p>
            <a:pPr marL="233363" indent="-233363">
              <a:buFont typeface="Wingdings 2" pitchFamily="18" charset="2"/>
              <a:buNone/>
            </a:pPr>
            <a:endParaRPr lang="en-US" smtClean="0"/>
          </a:p>
          <a:p>
            <a:pPr marL="233363" indent="-233363">
              <a:buFont typeface="Wingdings 2" pitchFamily="18" charset="2"/>
              <a:buNone/>
            </a:pPr>
            <a:endParaRPr lang="en-US" smtClean="0"/>
          </a:p>
          <a:p>
            <a:pPr marL="233363" indent="-233363">
              <a:buFont typeface="Wingdings 2" pitchFamily="18" charset="2"/>
              <a:buNone/>
            </a:pPr>
            <a:endParaRPr lang="en-US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838200" y="1676400"/>
          <a:ext cx="7620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8600" cy="1143000"/>
          </a:xfrm>
        </p:spPr>
        <p:txBody>
          <a:bodyPr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Resident Educator </a:t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Program </a:t>
            </a:r>
            <a:r>
              <a:rPr lang="en-US" dirty="0" smtClean="0">
                <a:latin typeface="Arial Black" pitchFamily="34" charset="0"/>
              </a:rPr>
              <a:t>Field Test 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2010-11</a:t>
            </a:r>
            <a:endParaRPr lang="en-US" dirty="0" smtClean="0">
              <a:solidFill>
                <a:schemeClr val="accent1">
                  <a:tint val="88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102" name="Content Placeholder 4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276600"/>
          </a:xfrm>
        </p:spPr>
        <p:txBody>
          <a:bodyPr>
            <a:normAutofit fontScale="77500" lnSpcReduction="20000"/>
          </a:bodyPr>
          <a:lstStyle/>
          <a:p>
            <a:pPr marL="233363" indent="-233363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Four Components</a:t>
            </a:r>
          </a:p>
          <a:p>
            <a:pPr marL="516827" lvl="1" indent="-233363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Resident Educator Reflection (from Transition Program)</a:t>
            </a:r>
          </a:p>
          <a:p>
            <a:pPr marL="516827" lvl="1" indent="-233363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Assessment of Student Learning</a:t>
            </a:r>
          </a:p>
          <a:p>
            <a:pPr marL="516827" lvl="1" indent="-233363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Observing Resident Educators</a:t>
            </a:r>
          </a:p>
          <a:p>
            <a:pPr marL="516827" lvl="1" indent="-233363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Setting Professional Goals</a:t>
            </a:r>
          </a:p>
          <a:p>
            <a:pPr marL="516827" lvl="1" indent="-233363" fontAlgn="auto">
              <a:spcAft>
                <a:spcPts val="0"/>
              </a:spcAft>
              <a:buFont typeface="Verdana"/>
              <a:buNone/>
              <a:defRPr/>
            </a:pPr>
            <a:endParaRPr lang="en-US" dirty="0" smtClean="0"/>
          </a:p>
          <a:p>
            <a:pPr marL="233363" indent="-233363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Analysis of Field Test Data (ODE)</a:t>
            </a:r>
          </a:p>
          <a:p>
            <a:pPr marL="516827" lvl="1" indent="-233363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Training feedback and evaluations</a:t>
            </a:r>
          </a:p>
          <a:p>
            <a:pPr marL="516827" lvl="1" indent="-233363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Completed tools</a:t>
            </a:r>
          </a:p>
          <a:p>
            <a:pPr marL="516827" lvl="1" indent="-233363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Surveys</a:t>
            </a:r>
          </a:p>
          <a:p>
            <a:pPr marL="516827" lvl="1" indent="-233363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Focus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8600" cy="1143000"/>
          </a:xfrm>
        </p:spPr>
        <p:txBody>
          <a:bodyPr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Resident Educator </a:t>
            </a:r>
            <a:br>
              <a:rPr lang="en-US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Program </a:t>
            </a:r>
            <a:r>
              <a:rPr lang="en-US" dirty="0" smtClean="0">
                <a:latin typeface="Arial Black" pitchFamily="34" charset="0"/>
              </a:rPr>
              <a:t>Field Test 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2010-11</a:t>
            </a:r>
            <a:endParaRPr lang="en-US" dirty="0" smtClean="0">
              <a:solidFill>
                <a:schemeClr val="accent1">
                  <a:tint val="88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276600"/>
          </a:xfrm>
        </p:spPr>
        <p:txBody>
          <a:bodyPr/>
          <a:lstStyle/>
          <a:p>
            <a:pPr marL="233363" indent="-233363"/>
            <a:r>
              <a:rPr lang="en-US" smtClean="0"/>
              <a:t>Conducting Field Test through Centers of Practice</a:t>
            </a:r>
          </a:p>
          <a:p>
            <a:pPr marL="233363" indent="-233363"/>
            <a:r>
              <a:rPr lang="en-US" smtClean="0"/>
              <a:t>50 districts </a:t>
            </a:r>
          </a:p>
          <a:p>
            <a:pPr marL="233363" indent="-233363"/>
            <a:r>
              <a:rPr lang="en-US" smtClean="0"/>
              <a:t>State Trainers training mentors</a:t>
            </a:r>
          </a:p>
          <a:p>
            <a:pPr marL="233363" indent="-233363"/>
            <a:r>
              <a:rPr lang="en-US" smtClean="0"/>
              <a:t>Centers of Practice training and supporting district staff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5991</TotalTime>
  <Words>491</Words>
  <Application>Microsoft Office PowerPoint</Application>
  <PresentationFormat>On-screen Show (4:3)</PresentationFormat>
  <Paragraphs>104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ヒラギノ角ゴ Pro W3</vt:lpstr>
      <vt:lpstr>Verdana</vt:lpstr>
      <vt:lpstr>Wingdings 2</vt:lpstr>
      <vt:lpstr>Calibri</vt:lpstr>
      <vt:lpstr>Arial Black</vt:lpstr>
      <vt:lpstr>Aspect</vt:lpstr>
      <vt:lpstr>Ohio Resident Educator Program</vt:lpstr>
      <vt:lpstr>TRANSITION Resident Educator  Program  </vt:lpstr>
      <vt:lpstr>TRANSITION Program Formative Assessment Cycle 2009-2011</vt:lpstr>
      <vt:lpstr>Resident Educator  Program  </vt:lpstr>
      <vt:lpstr>Resident Educator Program Writing Team </vt:lpstr>
      <vt:lpstr>Resident Educator  Program  </vt:lpstr>
      <vt:lpstr>RE Program Formative Assessment Cycle 2011-2012</vt:lpstr>
      <vt:lpstr>Resident Educator  Program Field Test 2010-11</vt:lpstr>
      <vt:lpstr>Resident Educator  Program Field Test 2010-11</vt:lpstr>
      <vt:lpstr>Resident Educator Program Standards</vt:lpstr>
      <vt:lpstr>Resident Educator Program</vt:lpstr>
    </vt:vector>
  </TitlesOfParts>
  <Company>Ohio Department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Teacher Leaders in School Systems Today</dc:title>
  <dc:creator>Lorie.Owens</dc:creator>
  <cp:lastModifiedBy>Bob Thomas</cp:lastModifiedBy>
  <cp:revision>424</cp:revision>
  <dcterms:created xsi:type="dcterms:W3CDTF">2009-07-20T10:57:20Z</dcterms:created>
  <dcterms:modified xsi:type="dcterms:W3CDTF">2010-10-17T20:03:56Z</dcterms:modified>
</cp:coreProperties>
</file>