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9" r:id="rId6"/>
    <p:sldId id="260" r:id="rId7"/>
    <p:sldId id="265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E00C-6E69-4699-892B-468E14C80D6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EF41-7C6C-40BC-A9D7-291C0CB714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F41-7C6C-40BC-A9D7-291C0CB7145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30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3400" y="2667000"/>
            <a:ext cx="8001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3528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3528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FDBC6-4037-495A-BA23-D4E1B4CCC858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5CCCA-48F6-4212-8259-A1774D18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hioeducator.n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educator.n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gaier@regents.state.oh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mprogram.org/events/regionalconfm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/>
          </a:bodyPr>
          <a:lstStyle/>
          <a:p>
            <a:r>
              <a:rPr lang="en-US" dirty="0" smtClean="0"/>
              <a:t>Ohio Board </a:t>
            </a:r>
            <a:r>
              <a:rPr lang="en-US" dirty="0"/>
              <a:t>of Regents</a:t>
            </a:r>
            <a:br>
              <a:rPr lang="en-US" dirty="0"/>
            </a:br>
            <a:r>
              <a:rPr lang="en-US" dirty="0"/>
              <a:t>Academic Quality Assurance</a:t>
            </a:r>
            <a:br>
              <a:rPr lang="en-US" dirty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OCTEO CONFERENCE</a:t>
            </a:r>
          </a:p>
          <a:p>
            <a:r>
              <a:rPr lang="en-US" dirty="0" smtClean="0"/>
              <a:t>March 18,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Program Review </a:t>
            </a:r>
          </a:p>
          <a:p>
            <a:pPr lvl="1"/>
            <a:r>
              <a:rPr lang="en-US" dirty="0" smtClean="0"/>
              <a:t>Final Forms Up  [2]</a:t>
            </a:r>
            <a:endParaRPr lang="en-US" dirty="0"/>
          </a:p>
          <a:p>
            <a:pPr lvl="1"/>
            <a:r>
              <a:rPr lang="en-US" dirty="0"/>
              <a:t>Review </a:t>
            </a:r>
            <a:r>
              <a:rPr lang="en-US" dirty="0" smtClean="0"/>
              <a:t>Process [</a:t>
            </a:r>
            <a:r>
              <a:rPr lang="en-US" dirty="0"/>
              <a:t>n</a:t>
            </a:r>
            <a:r>
              <a:rPr lang="en-US" dirty="0" smtClean="0"/>
              <a:t>eed reviewers for Language </a:t>
            </a:r>
            <a:r>
              <a:rPr lang="en-US" dirty="0"/>
              <a:t>A</a:t>
            </a:r>
            <a:r>
              <a:rPr lang="en-US" dirty="0" smtClean="0"/>
              <a:t>rts, </a:t>
            </a:r>
            <a:r>
              <a:rPr lang="en-US" dirty="0" err="1"/>
              <a:t>P</a:t>
            </a:r>
            <a:r>
              <a:rPr lang="en-US" dirty="0" err="1" smtClean="0"/>
              <a:t>hys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d</a:t>
            </a:r>
            <a:r>
              <a:rPr lang="en-US" dirty="0"/>
              <a:t>]</a:t>
            </a:r>
          </a:p>
          <a:p>
            <a:r>
              <a:rPr lang="en-US" dirty="0"/>
              <a:t>NCATE Alliance for </a:t>
            </a:r>
            <a:r>
              <a:rPr lang="en-US" dirty="0" smtClean="0"/>
              <a:t> Clinical </a:t>
            </a:r>
            <a:r>
              <a:rPr lang="en-US" dirty="0"/>
              <a:t>Teacher </a:t>
            </a:r>
            <a:r>
              <a:rPr lang="en-US" dirty="0" smtClean="0"/>
              <a:t>Preparation</a:t>
            </a:r>
          </a:p>
          <a:p>
            <a:r>
              <a:rPr lang="en-US" dirty="0" smtClean="0"/>
              <a:t>Principal Clinical Practice Blue Ribbon Panel</a:t>
            </a:r>
          </a:p>
          <a:p>
            <a:r>
              <a:rPr lang="en-US" dirty="0" smtClean="0"/>
              <a:t>Quality Matters Works! </a:t>
            </a:r>
            <a:r>
              <a:rPr lang="en-US" dirty="0"/>
              <a:t> </a:t>
            </a:r>
            <a:r>
              <a:rPr lang="en-US" dirty="0" smtClean="0"/>
              <a:t>Regional Conference - Scholarships</a:t>
            </a:r>
          </a:p>
          <a:p>
            <a:r>
              <a:rPr lang="en-US" dirty="0" smtClean="0"/>
              <a:t>Open Forum with the Board of Regents </a:t>
            </a:r>
          </a:p>
          <a:p>
            <a:r>
              <a:rPr lang="en-US" dirty="0" smtClean="0"/>
              <a:t>Ohio Educator </a:t>
            </a:r>
            <a:r>
              <a:rPr lang="en-US" dirty="0"/>
              <a:t>Central 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://ohioeducator.ning.com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5719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600200"/>
            <a:ext cx="5867400" cy="4400550"/>
          </a:xfrm>
        </p:spPr>
      </p:pic>
    </p:spTree>
    <p:extLst>
      <p:ext uri="{BB962C8B-B14F-4D97-AF65-F5344CB8AC3E}">
        <p14:creationId xmlns:p14="http://schemas.microsoft.com/office/powerpoint/2010/main" xmlns="" val="416343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NCATE Alliance for </a:t>
            </a:r>
            <a:br>
              <a:rPr lang="en-US" dirty="0"/>
            </a:br>
            <a:r>
              <a:rPr lang="en-US" dirty="0"/>
              <a:t>Clinical Teacher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04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900" dirty="0"/>
              <a:t>As an Alliance member, Ohio will focus on three goals: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/>
              <a:t>Foster collaborative partnerships among schools, districts, and teacher preparation programs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/>
              <a:t>Assess all aspects of performance on a continuing basis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/>
              <a:t>Develop more effective state policies to prepare teachers who meet school needs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900" dirty="0"/>
              <a:t>OBR is working with NCATE to develop a statewide scan of all clinical preparation sites in Ohio.  We’ll be asking for info in the next couple months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900" dirty="0"/>
              <a:t>The full report, </a:t>
            </a:r>
            <a:r>
              <a:rPr lang="en-US" sz="1900" b="1" u="sng" dirty="0"/>
              <a:t>Transforming Teacher Education Through Clinical Practice: A National Strategy To Prepare Effective Teachers</a:t>
            </a:r>
            <a:r>
              <a:rPr lang="en-US" sz="1900" b="1" i="1" dirty="0"/>
              <a:t>, </a:t>
            </a:r>
            <a:r>
              <a:rPr lang="en-US" sz="1900" dirty="0"/>
              <a:t>is</a:t>
            </a:r>
            <a:r>
              <a:rPr lang="en-US" sz="1900" b="1" i="1" dirty="0"/>
              <a:t> </a:t>
            </a:r>
            <a:r>
              <a:rPr lang="en-US" sz="1900" dirty="0"/>
              <a:t>available on </a:t>
            </a:r>
            <a:r>
              <a:rPr lang="en-US" sz="1900" dirty="0">
                <a:hlinkClick r:id="rId3"/>
              </a:rPr>
              <a:t>www.ohioeducator.ning.com</a:t>
            </a:r>
            <a:r>
              <a:rPr lang="en-US" sz="1900" dirty="0"/>
              <a:t>.</a:t>
            </a:r>
          </a:p>
          <a:p>
            <a:endParaRPr lang="en-US" dirty="0"/>
          </a:p>
          <a:p>
            <a:r>
              <a:rPr lang="en-US" sz="1900" dirty="0"/>
              <a:t>Contact Kelly Gaier for information </a:t>
            </a:r>
            <a:r>
              <a:rPr lang="en-US" sz="1900" dirty="0">
                <a:hlinkClick r:id="rId4"/>
              </a:rPr>
              <a:t>kgaier@regents.state.oh.us</a:t>
            </a:r>
            <a:r>
              <a:rPr lang="en-US" sz="19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7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Works! Conference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WHO:	Faculty, teachers, grad students, instructional designers</a:t>
            </a:r>
          </a:p>
          <a:p>
            <a:r>
              <a:rPr lang="en-US" dirty="0" smtClean="0"/>
              <a:t>WHAT:	</a:t>
            </a:r>
            <a:r>
              <a:rPr lang="en-US" dirty="0" smtClean="0"/>
              <a:t>2-day Regional Conference -- in </a:t>
            </a:r>
            <a:r>
              <a:rPr lang="en-US" dirty="0" smtClean="0"/>
              <a:t>Columbus</a:t>
            </a:r>
          </a:p>
          <a:p>
            <a:r>
              <a:rPr lang="en-US" dirty="0" smtClean="0"/>
              <a:t>WHEN: 	Monday, June 20 and Tuesday 21</a:t>
            </a:r>
            <a:r>
              <a:rPr lang="en-US" dirty="0"/>
              <a:t>, 2011 </a:t>
            </a:r>
            <a:endParaRPr lang="en-US" dirty="0" smtClean="0"/>
          </a:p>
          <a:p>
            <a:pPr lvl="0"/>
            <a:r>
              <a:rPr lang="en-US" dirty="0" smtClean="0"/>
              <a:t>WHERE: 	Columbus State Community College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	Center for Workforce Development Conference Center</a:t>
            </a:r>
          </a:p>
          <a:p>
            <a:r>
              <a:rPr lang="en-US" dirty="0" smtClean="0"/>
              <a:t>WEBSITE: 	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://www.qmprogram.org/events/regionalconfmw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50 OBR SCHOLARSHIPS -- ONE FOR EACH COLLEGE OF ED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600" b="1" dirty="0" smtClean="0"/>
              <a:t>Co-sponsored by </a:t>
            </a:r>
            <a:r>
              <a:rPr lang="en-US" sz="1600" b="1" dirty="0"/>
              <a:t>Quality Matters, Ohio Learning Network, </a:t>
            </a:r>
            <a:endParaRPr lang="en-US" sz="1600" b="1" dirty="0" smtClean="0"/>
          </a:p>
          <a:p>
            <a:pPr marL="0" indent="0" algn="ctr">
              <a:buNone/>
            </a:pPr>
            <a:r>
              <a:rPr lang="en-US" sz="1600" b="1" dirty="0" smtClean="0"/>
              <a:t>Ohio </a:t>
            </a:r>
            <a:r>
              <a:rPr lang="en-US" sz="1600" b="1" dirty="0"/>
              <a:t>Board of </a:t>
            </a:r>
            <a:r>
              <a:rPr lang="en-US" sz="1600" b="1" dirty="0" smtClean="0"/>
              <a:t>Regents</a:t>
            </a:r>
            <a:r>
              <a:rPr lang="en-US" sz="1600" b="1" dirty="0"/>
              <a:t>, Ohio Quality Matters Consortium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4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447800"/>
            <a:ext cx="7366000" cy="4495800"/>
          </a:xfrm>
        </p:spPr>
      </p:pic>
    </p:spTree>
    <p:extLst>
      <p:ext uri="{BB962C8B-B14F-4D97-AF65-F5344CB8AC3E}">
        <p14:creationId xmlns:p14="http://schemas.microsoft.com/office/powerpoint/2010/main" xmlns="" val="202644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Date!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WHO:	Educator Preparation Faculty, Teachers and Students</a:t>
            </a:r>
          </a:p>
          <a:p>
            <a:r>
              <a:rPr lang="en-US" dirty="0" smtClean="0"/>
              <a:t>WHAT:	Open Forum with Board of Regents staff</a:t>
            </a:r>
          </a:p>
          <a:p>
            <a:r>
              <a:rPr lang="en-US" dirty="0" smtClean="0"/>
              <a:t>WHEN: 	Friday, April 29  [tentatively]  10:00-3:00</a:t>
            </a:r>
          </a:p>
          <a:p>
            <a:pPr lvl="0"/>
            <a:r>
              <a:rPr lang="en-US" dirty="0" smtClean="0"/>
              <a:t>WHERE: 	Rhodes Tower – Lobby Hearing Room</a:t>
            </a:r>
          </a:p>
          <a:p>
            <a:pPr marL="1828800" lvl="4" indent="0">
              <a:buNone/>
            </a:pPr>
            <a:r>
              <a:rPr lang="en-US" dirty="0" smtClean="0"/>
              <a:t>30 E. Broad Street, Columbus, OH 43215</a:t>
            </a:r>
          </a:p>
          <a:p>
            <a:r>
              <a:rPr lang="en-US" dirty="0" smtClean="0"/>
              <a:t>RSVP 	Mr. Corey Posey– cposey@regents.state.oh.us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70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Tom Bordenkircher  		tbordenkircher@regents.state.oh.us</a:t>
            </a:r>
          </a:p>
          <a:p>
            <a:r>
              <a:rPr lang="en-US" dirty="0" smtClean="0"/>
              <a:t>Melissa Cardenas		mcardenas@regents.state.oh.us</a:t>
            </a:r>
          </a:p>
          <a:p>
            <a:r>
              <a:rPr lang="en-US" dirty="0" smtClean="0"/>
              <a:t>Sheryl Hansen		shansen@regents.state.oh.us</a:t>
            </a:r>
          </a:p>
          <a:p>
            <a:r>
              <a:rPr lang="en-US" dirty="0" smtClean="0"/>
              <a:t>Kelly Gaier			kgaier@regents.state.oh.us</a:t>
            </a:r>
          </a:p>
          <a:p>
            <a:r>
              <a:rPr lang="en-US" dirty="0" smtClean="0"/>
              <a:t>Corey Posey			kposey@regents.state.oh.us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educator_prep@regents.state.oh.us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198</Words>
  <Application>Microsoft Office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Ohio Board of Regents Academic Quality Assurance Update</vt:lpstr>
      <vt:lpstr>Overview:</vt:lpstr>
      <vt:lpstr>Slide 3</vt:lpstr>
      <vt:lpstr>NCATE Alliance for  Clinical Teacher Preparation</vt:lpstr>
      <vt:lpstr>Quality Matters Works! Conference</vt:lpstr>
      <vt:lpstr>Slide 6</vt:lpstr>
      <vt:lpstr>Save the Date!</vt:lpstr>
      <vt:lpstr>Contact Us</vt:lpstr>
    </vt:vector>
  </TitlesOfParts>
  <Company>Ohio Board of Regents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LLM</dc:creator>
  <cp:lastModifiedBy>Sheryl</cp:lastModifiedBy>
  <cp:revision>24</cp:revision>
  <cp:lastPrinted>2011-03-16T18:05:28Z</cp:lastPrinted>
  <dcterms:created xsi:type="dcterms:W3CDTF">2011-01-11T19:56:43Z</dcterms:created>
  <dcterms:modified xsi:type="dcterms:W3CDTF">2011-03-17T23:29:10Z</dcterms:modified>
</cp:coreProperties>
</file>